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60" r:id="rId2"/>
    <p:sldId id="275" r:id="rId3"/>
    <p:sldId id="264" r:id="rId4"/>
    <p:sldId id="262" r:id="rId5"/>
    <p:sldId id="282" r:id="rId6"/>
    <p:sldId id="286" r:id="rId7"/>
    <p:sldId id="320" r:id="rId8"/>
    <p:sldId id="305" r:id="rId9"/>
    <p:sldId id="318" r:id="rId10"/>
    <p:sldId id="300" r:id="rId11"/>
    <p:sldId id="293" r:id="rId12"/>
    <p:sldId id="314" r:id="rId13"/>
    <p:sldId id="315" r:id="rId14"/>
    <p:sldId id="319" r:id="rId15"/>
    <p:sldId id="295" r:id="rId16"/>
    <p:sldId id="303" r:id="rId17"/>
    <p:sldId id="313" r:id="rId18"/>
    <p:sldId id="312" r:id="rId19"/>
    <p:sldId id="316" r:id="rId20"/>
    <p:sldId id="273" r:id="rId21"/>
    <p:sldId id="317" r:id="rId22"/>
    <p:sldId id="274" r:id="rId23"/>
  </p:sldIdLst>
  <p:sldSz cx="9144000" cy="5143500" type="screen16x9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7C7C7"/>
    <a:srgbClr val="999999"/>
    <a:srgbClr val="D3D3D3"/>
    <a:srgbClr val="85D2E1"/>
    <a:srgbClr val="C2ED09"/>
    <a:srgbClr val="D8F83A"/>
    <a:srgbClr val="B3EC7A"/>
    <a:srgbClr val="81E5D9"/>
    <a:srgbClr val="CC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30" d="100"/>
          <a:sy n="130" d="100"/>
        </p:scale>
        <p:origin x="-990" y="-2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B5F92-182F-4562-93C7-6AEF246411C3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9C5012-996A-447C-9991-88FEB7C371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8978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C5012-996A-447C-9991-88FEB7C371A0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5417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9C5012-996A-447C-9991-88FEB7C371A0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177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1134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4334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3550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1466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5238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4649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1766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0598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0950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2692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6170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321E3-9104-4255-870C-1FDA84557D5B}" type="datetimeFigureOut">
              <a:rPr lang="zh-TW" altLang="en-US" smtClean="0"/>
              <a:t>2019/2/26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D44B6-7568-4C55-997F-F1D96FC8FA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013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image" Target="../media/image1.png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10" Type="http://schemas.openxmlformats.org/officeDocument/2006/relationships/image" Target="../media/image1.png"/><Relationship Id="rId4" Type="http://schemas.openxmlformats.org/officeDocument/2006/relationships/tags" Target="../tags/tag12.xml"/><Relationship Id="rId9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Line 15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 flipV="1">
            <a:off x="3338520" y="0"/>
            <a:ext cx="4994479" cy="5140403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9" name="PA_Line 16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6033859" y="-134763"/>
            <a:ext cx="3008803" cy="5280093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0" name="PA_Line 17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1138286" y="-28280"/>
            <a:ext cx="8005713" cy="3712191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1" name="PA_Line 18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 flipV="1">
            <a:off x="7310446" y="-134763"/>
            <a:ext cx="1418294" cy="5275166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2" name="PA_椭圆 1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910327" y="1419622"/>
            <a:ext cx="75167" cy="75167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3" name="PA_椭圆 2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826779" y="3038068"/>
            <a:ext cx="75167" cy="75167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4" name="PA_任意多边形 5"/>
          <p:cNvSpPr/>
          <p:nvPr>
            <p:custDataLst>
              <p:tags r:id="rId7"/>
            </p:custDataLst>
          </p:nvPr>
        </p:nvSpPr>
        <p:spPr bwMode="auto">
          <a:xfrm>
            <a:off x="6985494" y="0"/>
            <a:ext cx="2195018" cy="3683911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lIns="68580" tIns="34290" rIns="68580" bIns="34290" anchor="ctr"/>
          <a:lstStyle/>
          <a:p>
            <a:pPr algn="ctr"/>
            <a:endParaRPr lang="zh-CN" altLang="en-US" sz="1500">
              <a:solidFill>
                <a:srgbClr val="00183C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" name="PA_椭圆 1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6084168" y="2253446"/>
            <a:ext cx="75167" cy="75167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7" name="標題 1"/>
          <p:cNvSpPr txBox="1">
            <a:spLocks/>
          </p:cNvSpPr>
          <p:nvPr/>
        </p:nvSpPr>
        <p:spPr>
          <a:xfrm>
            <a:off x="629757" y="1576792"/>
            <a:ext cx="3384376" cy="2165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4800" dirty="0" smtClean="0">
                <a:latin typeface="Adobe Gothic Std B" pitchFamily="34" charset="-128"/>
                <a:ea typeface="Adobe Gothic Std B" pitchFamily="34" charset="-128"/>
              </a:rPr>
              <a:t>LOGO</a:t>
            </a:r>
            <a:r>
              <a:rPr lang="zh-TW" altLang="en-US" sz="4800" dirty="0" smtClean="0">
                <a:latin typeface="Adobe Gothic Std B" pitchFamily="34" charset="-128"/>
                <a:ea typeface="Adobe Gothic Std B" pitchFamily="34" charset="-128"/>
              </a:rPr>
              <a:t> </a:t>
            </a:r>
            <a:r>
              <a:rPr lang="zh-TW" altLang="en-US" sz="4800" dirty="0" smtClean="0">
                <a:latin typeface="Adobe Gothic Std B" pitchFamily="34" charset="-128"/>
              </a:rPr>
              <a:t> </a:t>
            </a:r>
            <a:endParaRPr lang="en-US" altLang="zh-TW" sz="4800" dirty="0" smtClean="0">
              <a:latin typeface="Adobe Gothic Std B" pitchFamily="34" charset="-128"/>
            </a:endParaRPr>
          </a:p>
          <a:p>
            <a:pPr algn="l"/>
            <a:r>
              <a:rPr lang="en-US" altLang="zh-TW" sz="4800" dirty="0" smtClean="0">
                <a:latin typeface="Adobe Gothic Std B" pitchFamily="34" charset="-128"/>
                <a:ea typeface="Adobe Gothic Std B" pitchFamily="34" charset="-128"/>
              </a:rPr>
              <a:t>DESIGN</a:t>
            </a:r>
            <a:r>
              <a:rPr lang="zh-TW" altLang="en-US" sz="4800" dirty="0" smtClean="0">
                <a:latin typeface="Adobe Gothic Std B" pitchFamily="34" charset="-128"/>
              </a:rPr>
              <a:t>  </a:t>
            </a:r>
            <a:endParaRPr lang="en-US" altLang="zh-TW" sz="4800" dirty="0" smtClean="0">
              <a:latin typeface="Adobe Gothic Std B" pitchFamily="34" charset="-128"/>
            </a:endParaRPr>
          </a:p>
          <a:p>
            <a:pPr algn="l"/>
            <a:r>
              <a:rPr lang="en-US" altLang="zh-TW" sz="4800" dirty="0" smtClean="0">
                <a:latin typeface="Adobe Gothic Std B" pitchFamily="34" charset="-128"/>
                <a:ea typeface="Adobe Gothic Std B" pitchFamily="34" charset="-128"/>
              </a:rPr>
              <a:t>PROPOSAL</a:t>
            </a:r>
            <a:endParaRPr lang="zh-TW" altLang="en-US" sz="4800" dirty="0">
              <a:latin typeface="Adobe Gothic Std B" pitchFamily="34" charset="-128"/>
            </a:endParaRPr>
          </a:p>
        </p:txBody>
      </p:sp>
      <p:sp>
        <p:nvSpPr>
          <p:cNvPr id="18" name="標題 1"/>
          <p:cNvSpPr txBox="1">
            <a:spLocks/>
          </p:cNvSpPr>
          <p:nvPr/>
        </p:nvSpPr>
        <p:spPr>
          <a:xfrm>
            <a:off x="683568" y="3813360"/>
            <a:ext cx="3882838" cy="428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spc="200" dirty="0" smtClean="0">
                <a:solidFill>
                  <a:schemeClr val="bg1">
                    <a:lumMod val="50000"/>
                  </a:schemeClr>
                </a:solidFill>
              </a:rPr>
              <a:t>Design By Danny</a:t>
            </a:r>
            <a:r>
              <a:rPr lang="zh-TW" altLang="en-US" sz="1200" spc="2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TW" sz="1200" spc="200" dirty="0" err="1" smtClean="0">
                <a:solidFill>
                  <a:schemeClr val="bg1">
                    <a:lumMod val="50000"/>
                  </a:schemeClr>
                </a:solidFill>
              </a:rPr>
              <a:t>Kuo</a:t>
            </a:r>
            <a:r>
              <a:rPr lang="zh-TW" altLang="en-US" sz="1200" spc="200" dirty="0" smtClean="0">
                <a:solidFill>
                  <a:schemeClr val="bg1">
                    <a:lumMod val="50000"/>
                  </a:schemeClr>
                </a:solidFill>
              </a:rPr>
              <a:t>  </a:t>
            </a:r>
            <a:r>
              <a:rPr lang="en-US" altLang="zh-TW" sz="1200" spc="200" dirty="0" smtClean="0">
                <a:solidFill>
                  <a:schemeClr val="bg1">
                    <a:lumMod val="50000"/>
                  </a:schemeClr>
                </a:solidFill>
              </a:rPr>
              <a:t>2019.02.19</a:t>
            </a:r>
            <a:endParaRPr lang="zh-TW" altLang="en-US" sz="1200" spc="2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9" name="Picture 2"/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Picture 2"/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55444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表格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158945"/>
              </p:ext>
            </p:extLst>
          </p:nvPr>
        </p:nvGraphicFramePr>
        <p:xfrm>
          <a:off x="128463" y="4237582"/>
          <a:ext cx="753873" cy="63964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51291"/>
                <a:gridCol w="251291"/>
                <a:gridCol w="251291"/>
              </a:tblGrid>
              <a:tr h="213216"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</a:tr>
              <a:tr h="213216">
                <a:tc>
                  <a:txBody>
                    <a:bodyPr/>
                    <a:lstStyle/>
                    <a:p>
                      <a:endParaRPr lang="zh-TW" altLang="en-US" sz="50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</a:tr>
              <a:tr h="213216">
                <a:tc>
                  <a:txBody>
                    <a:bodyPr/>
                    <a:lstStyle/>
                    <a:p>
                      <a:endParaRPr lang="zh-TW" altLang="en-US" sz="50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4" name="表格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016338"/>
              </p:ext>
            </p:extLst>
          </p:nvPr>
        </p:nvGraphicFramePr>
        <p:xfrm>
          <a:off x="136163" y="3430606"/>
          <a:ext cx="753873" cy="63964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51291"/>
                <a:gridCol w="251291"/>
                <a:gridCol w="251291"/>
              </a:tblGrid>
              <a:tr h="213216"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</a:tr>
              <a:tr h="213216">
                <a:tc>
                  <a:txBody>
                    <a:bodyPr/>
                    <a:lstStyle/>
                    <a:p>
                      <a:endParaRPr lang="zh-TW" altLang="en-US" sz="50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</a:tr>
              <a:tr h="213216">
                <a:tc>
                  <a:txBody>
                    <a:bodyPr/>
                    <a:lstStyle/>
                    <a:p>
                      <a:endParaRPr lang="zh-TW" altLang="en-US" sz="50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500" dirty="0"/>
                    </a:p>
                  </a:txBody>
                  <a:tcPr marL="22488" marR="22488" marT="11244" marB="11244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色彩計畫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1686274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Color scheme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" name="群組 6"/>
          <p:cNvGrpSpPr/>
          <p:nvPr/>
        </p:nvGrpSpPr>
        <p:grpSpPr>
          <a:xfrm rot="20150035">
            <a:off x="1663604" y="537441"/>
            <a:ext cx="6476525" cy="4063577"/>
            <a:chOff x="1767883" y="812429"/>
            <a:chExt cx="6476525" cy="4063577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2240592" y="1309523"/>
              <a:ext cx="2115385" cy="21609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5656315" y="1287809"/>
              <a:ext cx="2115385" cy="217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流程图: 决策 14"/>
            <p:cNvSpPr/>
            <p:nvPr/>
          </p:nvSpPr>
          <p:spPr>
            <a:xfrm>
              <a:off x="2825575" y="836814"/>
              <a:ext cx="945417" cy="945417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zh-TW" altLang="en-US" sz="2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智慧</a:t>
              </a:r>
              <a:endPara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流程图: 决策 17"/>
            <p:cNvSpPr/>
            <p:nvPr/>
          </p:nvSpPr>
          <p:spPr>
            <a:xfrm>
              <a:off x="1767883" y="1928341"/>
              <a:ext cx="945417" cy="945417"/>
            </a:xfrm>
            <a:prstGeom prst="flowChartDecision">
              <a:avLst/>
            </a:prstGeom>
            <a:solidFill>
              <a:schemeClr val="tx1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zh-TW" altLang="en-US" sz="2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穩定</a:t>
              </a:r>
              <a:endPara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流程图: 决策 17"/>
            <p:cNvSpPr/>
            <p:nvPr/>
          </p:nvSpPr>
          <p:spPr>
            <a:xfrm>
              <a:off x="3883268" y="1928341"/>
              <a:ext cx="945417" cy="945417"/>
            </a:xfrm>
            <a:prstGeom prst="flowChartDecision">
              <a:avLst/>
            </a:prstGeom>
            <a:solidFill>
              <a:schemeClr val="tx1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zh-TW" altLang="en-US" sz="2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堅定</a:t>
              </a:r>
              <a:endPara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流程图: 决策 14"/>
            <p:cNvSpPr/>
            <p:nvPr/>
          </p:nvSpPr>
          <p:spPr>
            <a:xfrm>
              <a:off x="2839056" y="2986586"/>
              <a:ext cx="945417" cy="945417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zh-TW" altLang="en-US" sz="2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決策</a:t>
              </a:r>
              <a:endPara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流程图: 决策 17"/>
            <p:cNvSpPr/>
            <p:nvPr/>
          </p:nvSpPr>
          <p:spPr>
            <a:xfrm>
              <a:off x="6304387" y="2986585"/>
              <a:ext cx="945417" cy="945417"/>
            </a:xfrm>
            <a:prstGeom prst="flowChartDecision">
              <a:avLst/>
            </a:prstGeom>
            <a:solidFill>
              <a:schemeClr val="tx1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zh-TW" altLang="en-US" sz="2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成長</a:t>
              </a:r>
              <a:endPara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流程图: 决策 17"/>
            <p:cNvSpPr/>
            <p:nvPr/>
          </p:nvSpPr>
          <p:spPr>
            <a:xfrm>
              <a:off x="6304387" y="812429"/>
              <a:ext cx="945417" cy="945417"/>
            </a:xfrm>
            <a:prstGeom prst="flowChartDecision">
              <a:avLst/>
            </a:prstGeom>
            <a:solidFill>
              <a:schemeClr val="tx1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zh-TW" altLang="en-US" sz="2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希望</a:t>
              </a:r>
              <a:endPara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流程图: 决策 14"/>
            <p:cNvSpPr/>
            <p:nvPr/>
          </p:nvSpPr>
          <p:spPr>
            <a:xfrm>
              <a:off x="5183606" y="1928341"/>
              <a:ext cx="945417" cy="945417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zh-TW" altLang="en-US" sz="2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理想</a:t>
              </a:r>
              <a:endPara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流程图: 决策 14"/>
            <p:cNvSpPr/>
            <p:nvPr/>
          </p:nvSpPr>
          <p:spPr>
            <a:xfrm>
              <a:off x="7298991" y="1917292"/>
              <a:ext cx="945417" cy="945417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zh-TW" altLang="en-US" sz="2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青春</a:t>
              </a:r>
              <a:endPara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25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28" t="66183" r="27241" b="23908"/>
            <a:stretch/>
          </p:blipFill>
          <p:spPr bwMode="auto">
            <a:xfrm>
              <a:off x="2240591" y="4117946"/>
              <a:ext cx="2395685" cy="7580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18" t="78147" r="27241" b="12797"/>
            <a:stretch/>
          </p:blipFill>
          <p:spPr bwMode="auto">
            <a:xfrm>
              <a:off x="5632076" y="4150560"/>
              <a:ext cx="2396308" cy="692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" name="標題 1"/>
            <p:cNvSpPr txBox="1">
              <a:spLocks/>
            </p:cNvSpPr>
            <p:nvPr/>
          </p:nvSpPr>
          <p:spPr>
            <a:xfrm rot="2622577">
              <a:off x="2436103" y="2167060"/>
              <a:ext cx="1794255" cy="58168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zh-TW" altLang="en-US" sz="3600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睛藍色</a:t>
              </a:r>
              <a:endParaRPr lang="zh-TW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8" name="標題 1"/>
            <p:cNvSpPr txBox="1">
              <a:spLocks/>
            </p:cNvSpPr>
            <p:nvPr/>
          </p:nvSpPr>
          <p:spPr>
            <a:xfrm rot="2622577">
              <a:off x="5955432" y="2196327"/>
              <a:ext cx="1794255" cy="58168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zh-TW" altLang="en-US" sz="3600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幻綠色</a:t>
              </a:r>
              <a:endParaRPr lang="zh-TW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9" name="群組 28"/>
          <p:cNvGrpSpPr/>
          <p:nvPr/>
        </p:nvGrpSpPr>
        <p:grpSpPr>
          <a:xfrm>
            <a:off x="-204090" y="-134763"/>
            <a:ext cx="3047898" cy="5278263"/>
            <a:chOff x="-204090" y="-134763"/>
            <a:chExt cx="3047898" cy="5278263"/>
          </a:xfrm>
        </p:grpSpPr>
        <p:sp>
          <p:nvSpPr>
            <p:cNvPr id="30" name="Line 16"/>
            <p:cNvSpPr>
              <a:spLocks noChangeShapeType="1"/>
            </p:cNvSpPr>
            <p:nvPr/>
          </p:nvSpPr>
          <p:spPr bwMode="auto">
            <a:xfrm flipH="1">
              <a:off x="-204090" y="-134763"/>
              <a:ext cx="3047898" cy="3498601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Line 18"/>
            <p:cNvSpPr>
              <a:spLocks noChangeShapeType="1"/>
            </p:cNvSpPr>
            <p:nvPr/>
          </p:nvSpPr>
          <p:spPr bwMode="auto">
            <a:xfrm flipH="1" flipV="1">
              <a:off x="-204090" y="-134763"/>
              <a:ext cx="2397152" cy="5278263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2" name="標題 1"/>
          <p:cNvSpPr txBox="1">
            <a:spLocks/>
          </p:cNvSpPr>
          <p:nvPr/>
        </p:nvSpPr>
        <p:spPr>
          <a:xfrm>
            <a:off x="200471" y="3373473"/>
            <a:ext cx="750170" cy="705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2800" dirty="0" smtClean="0">
                <a:latin typeface="華康正顏楷體W9(P)" panose="03000900000000000000" pitchFamily="66" charset="-120"/>
                <a:ea typeface="華康正顏楷體W9(P)" panose="03000900000000000000" pitchFamily="66" charset="-120"/>
              </a:rPr>
              <a:t>Da</a:t>
            </a:r>
            <a:endParaRPr lang="zh-TW" altLang="en-US" sz="2800" dirty="0">
              <a:latin typeface="華康正顏楷體W9(P)" panose="03000900000000000000" pitchFamily="66" charset="-120"/>
              <a:ea typeface="華康正顏楷體W9(P)" panose="03000900000000000000" pitchFamily="66" charset="-120"/>
            </a:endParaRPr>
          </a:p>
        </p:txBody>
      </p:sp>
      <p:sp>
        <p:nvSpPr>
          <p:cNvPr id="33" name="標題 1"/>
          <p:cNvSpPr txBox="1">
            <a:spLocks/>
          </p:cNvSpPr>
          <p:nvPr/>
        </p:nvSpPr>
        <p:spPr>
          <a:xfrm>
            <a:off x="153667" y="4164230"/>
            <a:ext cx="766884" cy="705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2800" spc="-300" dirty="0" err="1" smtClean="0">
                <a:latin typeface="華康正顏楷體W9(P)" panose="03000900000000000000" pitchFamily="66" charset="-120"/>
                <a:ea typeface="華康正顏楷體W9(P)" panose="03000900000000000000" pitchFamily="66" charset="-120"/>
              </a:rPr>
              <a:t>Hua</a:t>
            </a:r>
            <a:endParaRPr lang="zh-TW" altLang="en-US" sz="2800" spc="-300" dirty="0">
              <a:latin typeface="華康正顏楷體W9(P)" panose="03000900000000000000" pitchFamily="66" charset="-120"/>
              <a:ea typeface="華康正顏楷體W9(P)" panose="03000900000000000000" pitchFamily="66" charset="-120"/>
            </a:endParaRPr>
          </a:p>
        </p:txBody>
      </p:sp>
      <p:sp>
        <p:nvSpPr>
          <p:cNvPr id="36" name="標題 1"/>
          <p:cNvSpPr txBox="1">
            <a:spLocks/>
          </p:cNvSpPr>
          <p:nvPr/>
        </p:nvSpPr>
        <p:spPr>
          <a:xfrm>
            <a:off x="848543" y="3435846"/>
            <a:ext cx="1059161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zh-TW" altLang="zh-TW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決策</a:t>
            </a:r>
            <a:r>
              <a:rPr lang="en-US" altLang="zh-TW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zh-TW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果斷</a:t>
            </a:r>
            <a:endParaRPr lang="en-US" altLang="zh-TW" sz="10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zh-TW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快樂</a:t>
            </a:r>
            <a:r>
              <a:rPr lang="en-US" altLang="zh-TW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開心</a:t>
            </a:r>
            <a:endParaRPr lang="en-US" altLang="zh-TW" sz="10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zh-TW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戰勝</a:t>
            </a:r>
            <a:r>
              <a:rPr lang="en-US" altLang="zh-TW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打敗</a:t>
            </a:r>
            <a:endParaRPr lang="zh-TW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" name="標題 1"/>
          <p:cNvSpPr txBox="1">
            <a:spLocks/>
          </p:cNvSpPr>
          <p:nvPr/>
        </p:nvSpPr>
        <p:spPr>
          <a:xfrm>
            <a:off x="856374" y="4226244"/>
            <a:ext cx="732833" cy="643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zh-TW" altLang="zh-TW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榮耀</a:t>
            </a:r>
            <a:r>
              <a:rPr lang="en-US" altLang="zh-TW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zh-TW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信用</a:t>
            </a:r>
            <a:endParaRPr lang="en-US" altLang="zh-TW" sz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zh-TW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希望</a:t>
            </a:r>
            <a:endParaRPr lang="en-US" altLang="zh-TW" sz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zh-TW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幸福</a:t>
            </a:r>
            <a:endParaRPr lang="zh-TW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51049" y="3363838"/>
            <a:ext cx="994486" cy="1846430"/>
          </a:xfrm>
          <a:prstGeom prst="rect">
            <a:avLst/>
          </a:prstGeom>
          <a:solidFill>
            <a:srgbClr val="FFFFFF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08" t="66653" r="64653" b="25958"/>
          <a:stretch/>
        </p:blipFill>
        <p:spPr bwMode="auto">
          <a:xfrm>
            <a:off x="0" y="5052985"/>
            <a:ext cx="7159240" cy="11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69" t="79549" r="65607" b="14590"/>
          <a:stretch/>
        </p:blipFill>
        <p:spPr bwMode="auto">
          <a:xfrm>
            <a:off x="2982978" y="5052985"/>
            <a:ext cx="6197533" cy="123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922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0" y="-134763"/>
            <a:ext cx="9144000" cy="5302886"/>
            <a:chOff x="0" y="-134763"/>
            <a:chExt cx="9144000" cy="5302886"/>
          </a:xfrm>
        </p:grpSpPr>
        <p:sp>
          <p:nvSpPr>
            <p:cNvPr id="2" name="Line 16"/>
            <p:cNvSpPr>
              <a:spLocks noChangeShapeType="1"/>
            </p:cNvSpPr>
            <p:nvPr/>
          </p:nvSpPr>
          <p:spPr bwMode="auto">
            <a:xfrm flipH="1">
              <a:off x="2793405" y="-134763"/>
              <a:ext cx="3054691" cy="5280093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" name="Line 18"/>
            <p:cNvSpPr>
              <a:spLocks noChangeShapeType="1"/>
            </p:cNvSpPr>
            <p:nvPr/>
          </p:nvSpPr>
          <p:spPr bwMode="auto">
            <a:xfrm flipH="1" flipV="1">
              <a:off x="1428160" y="-1"/>
              <a:ext cx="4682624" cy="5168124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" name="Line 17"/>
            <p:cNvSpPr>
              <a:spLocks noChangeShapeType="1"/>
            </p:cNvSpPr>
            <p:nvPr/>
          </p:nvSpPr>
          <p:spPr bwMode="auto">
            <a:xfrm>
              <a:off x="0" y="1875498"/>
              <a:ext cx="9144000" cy="2453269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1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Freeform 5"/>
          <p:cNvSpPr/>
          <p:nvPr/>
        </p:nvSpPr>
        <p:spPr bwMode="auto">
          <a:xfrm>
            <a:off x="1751572" y="0"/>
            <a:ext cx="5640857" cy="5168125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lIns="68580" tIns="34290" rIns="68580" bIns="34290" anchor="ctr"/>
          <a:lstStyle/>
          <a:p>
            <a:pPr algn="ctr"/>
            <a:endParaRPr lang="zh-CN" altLang="en-US" sz="15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3408847" y="1494624"/>
            <a:ext cx="2049215" cy="761747"/>
          </a:xfrm>
          <a:prstGeom prst="rect">
            <a:avLst/>
          </a:prstGeom>
          <a:noFill/>
          <a:effectLst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zh-TW" altLang="en-US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45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203848" y="2926366"/>
            <a:ext cx="2357056" cy="346249"/>
          </a:xfrm>
          <a:prstGeom prst="rect">
            <a:avLst/>
          </a:prstGeom>
          <a:effectLst/>
        </p:spPr>
        <p:txBody>
          <a:bodyPr wrap="none" lIns="68580" tIns="34290" rIns="68580" bIns="3429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Identification design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3050123" y="2308902"/>
            <a:ext cx="2659427" cy="623248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識別設計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4951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識別設計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1686274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Identification design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06" t="63576" r="55422" b="15646"/>
          <a:stretch/>
        </p:blipFill>
        <p:spPr bwMode="auto">
          <a:xfrm>
            <a:off x="1547664" y="1970702"/>
            <a:ext cx="1973863" cy="160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1" t="62500" r="52499" b="11167"/>
          <a:stretch/>
        </p:blipFill>
        <p:spPr bwMode="auto">
          <a:xfrm>
            <a:off x="5364088" y="1970700"/>
            <a:ext cx="1493734" cy="160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標題 1"/>
          <p:cNvSpPr txBox="1">
            <a:spLocks/>
          </p:cNvSpPr>
          <p:nvPr/>
        </p:nvSpPr>
        <p:spPr>
          <a:xfrm>
            <a:off x="2145794" y="1059582"/>
            <a:ext cx="2987469" cy="861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TW" altLang="en-US" sz="1600" spc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精簡筆畫</a:t>
            </a:r>
            <a:endParaRPr lang="zh-TW" altLang="en-US" sz="1600" spc="6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標題 1"/>
          <p:cNvSpPr txBox="1">
            <a:spLocks/>
          </p:cNvSpPr>
          <p:nvPr/>
        </p:nvSpPr>
        <p:spPr>
          <a:xfrm>
            <a:off x="5641492" y="1059582"/>
            <a:ext cx="2774459" cy="861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zh-TW" sz="1600" spc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DH</a:t>
            </a:r>
            <a:r>
              <a:rPr lang="zh-TW" altLang="en-US" sz="1600" spc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字母成形</a:t>
            </a:r>
            <a:endParaRPr lang="zh-TW" altLang="en-US" sz="1600" spc="6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Line 16"/>
          <p:cNvSpPr>
            <a:spLocks noChangeShapeType="1"/>
          </p:cNvSpPr>
          <p:nvPr/>
        </p:nvSpPr>
        <p:spPr bwMode="auto">
          <a:xfrm flipH="1">
            <a:off x="-204090" y="-134763"/>
            <a:ext cx="3047898" cy="3498601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3" name="Line 18"/>
          <p:cNvSpPr>
            <a:spLocks noChangeShapeType="1"/>
          </p:cNvSpPr>
          <p:nvPr/>
        </p:nvSpPr>
        <p:spPr bwMode="auto">
          <a:xfrm flipH="1" flipV="1">
            <a:off x="-204090" y="-134763"/>
            <a:ext cx="2397152" cy="5278263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54" t="63576" r="26750" b="15646"/>
          <a:stretch/>
        </p:blipFill>
        <p:spPr bwMode="auto">
          <a:xfrm>
            <a:off x="3521527" y="1970702"/>
            <a:ext cx="1817196" cy="160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53" t="62500" r="25000" b="11167"/>
          <a:stretch/>
        </p:blipFill>
        <p:spPr bwMode="auto">
          <a:xfrm>
            <a:off x="6984449" y="1970702"/>
            <a:ext cx="1403975" cy="160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群組 14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3957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識別設計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1686274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Identification design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2836749" y="2518949"/>
            <a:ext cx="5222868" cy="2141033"/>
            <a:chOff x="2836749" y="2518949"/>
            <a:chExt cx="5222868" cy="2141033"/>
          </a:xfrm>
        </p:grpSpPr>
        <p:pic>
          <p:nvPicPr>
            <p:cNvPr id="11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81" t="72766" r="12003" b="12073"/>
            <a:stretch/>
          </p:blipFill>
          <p:spPr bwMode="auto">
            <a:xfrm>
              <a:off x="2836749" y="2998460"/>
              <a:ext cx="5222868" cy="1661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" name="標題 1"/>
            <p:cNvSpPr txBox="1">
              <a:spLocks/>
            </p:cNvSpPr>
            <p:nvPr/>
          </p:nvSpPr>
          <p:spPr>
            <a:xfrm>
              <a:off x="2994711" y="2518949"/>
              <a:ext cx="4618325" cy="6703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zh-TW" altLang="en-US" sz="1600" spc="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筆畫粗細</a:t>
              </a:r>
              <a:endParaRPr lang="zh-TW" altLang="en-US" sz="1600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" name="群組 2"/>
          <p:cNvGrpSpPr/>
          <p:nvPr/>
        </p:nvGrpSpPr>
        <p:grpSpPr>
          <a:xfrm>
            <a:off x="2959384" y="413928"/>
            <a:ext cx="3580558" cy="2167984"/>
            <a:chOff x="2959384" y="413928"/>
            <a:chExt cx="3580558" cy="2167984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79" t="57605" r="27865" b="27599"/>
            <a:stretch/>
          </p:blipFill>
          <p:spPr bwMode="auto">
            <a:xfrm>
              <a:off x="2959384" y="960396"/>
              <a:ext cx="3580558" cy="16215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標題 1"/>
            <p:cNvSpPr txBox="1">
              <a:spLocks/>
            </p:cNvSpPr>
            <p:nvPr/>
          </p:nvSpPr>
          <p:spPr>
            <a:xfrm>
              <a:off x="2959384" y="413928"/>
              <a:ext cx="3580558" cy="6703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/>
              <a:r>
                <a:rPr lang="en-US" altLang="zh-TW" sz="1600" spc="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D</a:t>
              </a:r>
              <a:r>
                <a:rPr lang="zh-TW" altLang="en-US" sz="1600" spc="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字圓角</a:t>
              </a:r>
              <a:endParaRPr lang="zh-TW" altLang="en-US" sz="1600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0" name="群組 29"/>
          <p:cNvGrpSpPr/>
          <p:nvPr/>
        </p:nvGrpSpPr>
        <p:grpSpPr>
          <a:xfrm>
            <a:off x="-204090" y="-134763"/>
            <a:ext cx="3047898" cy="5278263"/>
            <a:chOff x="-204090" y="-134763"/>
            <a:chExt cx="3047898" cy="5278263"/>
          </a:xfrm>
        </p:grpSpPr>
        <p:sp>
          <p:nvSpPr>
            <p:cNvPr id="31" name="Line 16"/>
            <p:cNvSpPr>
              <a:spLocks noChangeShapeType="1"/>
            </p:cNvSpPr>
            <p:nvPr/>
          </p:nvSpPr>
          <p:spPr bwMode="auto">
            <a:xfrm flipH="1">
              <a:off x="-204090" y="-134763"/>
              <a:ext cx="3047898" cy="3498601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Line 18"/>
            <p:cNvSpPr>
              <a:spLocks noChangeShapeType="1"/>
            </p:cNvSpPr>
            <p:nvPr/>
          </p:nvSpPr>
          <p:spPr bwMode="auto">
            <a:xfrm flipH="1" flipV="1">
              <a:off x="-204090" y="-134763"/>
              <a:ext cx="2397152" cy="5278263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69252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群組 23"/>
          <p:cNvGrpSpPr/>
          <p:nvPr/>
        </p:nvGrpSpPr>
        <p:grpSpPr>
          <a:xfrm>
            <a:off x="0" y="-134763"/>
            <a:ext cx="9144000" cy="5302886"/>
            <a:chOff x="0" y="-134763"/>
            <a:chExt cx="9144000" cy="5302886"/>
          </a:xfrm>
        </p:grpSpPr>
        <p:sp>
          <p:nvSpPr>
            <p:cNvPr id="25" name="Line 16"/>
            <p:cNvSpPr>
              <a:spLocks noChangeShapeType="1"/>
            </p:cNvSpPr>
            <p:nvPr/>
          </p:nvSpPr>
          <p:spPr bwMode="auto">
            <a:xfrm flipH="1">
              <a:off x="2793405" y="-134763"/>
              <a:ext cx="3054691" cy="5280093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6" name="Line 18"/>
            <p:cNvSpPr>
              <a:spLocks noChangeShapeType="1"/>
            </p:cNvSpPr>
            <p:nvPr/>
          </p:nvSpPr>
          <p:spPr bwMode="auto">
            <a:xfrm flipH="1" flipV="1">
              <a:off x="1428160" y="-1"/>
              <a:ext cx="4682624" cy="5168124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7" name="Line 17"/>
            <p:cNvSpPr>
              <a:spLocks noChangeShapeType="1"/>
            </p:cNvSpPr>
            <p:nvPr/>
          </p:nvSpPr>
          <p:spPr bwMode="auto">
            <a:xfrm>
              <a:off x="0" y="1875498"/>
              <a:ext cx="9144000" cy="2453269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識別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1686274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Identification design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橢圓 14"/>
          <p:cNvSpPr/>
          <p:nvPr/>
        </p:nvSpPr>
        <p:spPr>
          <a:xfrm>
            <a:off x="3024678" y="818866"/>
            <a:ext cx="3240360" cy="32403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0" dirty="0" smtClean="0">
                <a:latin typeface="Adobe 繁黑體 Std B" pitchFamily="34" charset="-120"/>
                <a:ea typeface="Adobe 繁黑體 Std B" pitchFamily="34" charset="-120"/>
              </a:rPr>
              <a:t>1</a:t>
            </a:r>
            <a:endParaRPr lang="zh-TW" altLang="en-US" sz="24000" dirty="0"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16" name="橢圓 15"/>
          <p:cNvSpPr/>
          <p:nvPr/>
        </p:nvSpPr>
        <p:spPr>
          <a:xfrm>
            <a:off x="3024678" y="818866"/>
            <a:ext cx="3240360" cy="32403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0" dirty="0" smtClean="0">
                <a:latin typeface="Adobe 繁黑體 Std B" pitchFamily="34" charset="-120"/>
                <a:ea typeface="Adobe 繁黑體 Std B" pitchFamily="34" charset="-120"/>
              </a:rPr>
              <a:t>2</a:t>
            </a:r>
            <a:endParaRPr lang="zh-TW" altLang="en-US" sz="24000" dirty="0"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17" name="橢圓 16"/>
          <p:cNvSpPr/>
          <p:nvPr/>
        </p:nvSpPr>
        <p:spPr>
          <a:xfrm>
            <a:off x="3024678" y="818866"/>
            <a:ext cx="3240360" cy="32403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0" dirty="0" smtClean="0">
                <a:latin typeface="Adobe 繁黑體 Std B" pitchFamily="34" charset="-120"/>
                <a:ea typeface="Adobe 繁黑體 Std B" pitchFamily="34" charset="-120"/>
              </a:rPr>
              <a:t>3</a:t>
            </a:r>
            <a:endParaRPr lang="zh-TW" altLang="en-US" sz="24000" dirty="0"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18" name="橢圓 17"/>
          <p:cNvSpPr/>
          <p:nvPr/>
        </p:nvSpPr>
        <p:spPr>
          <a:xfrm>
            <a:off x="3024678" y="818866"/>
            <a:ext cx="3240360" cy="32403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0" dirty="0" smtClean="0">
                <a:latin typeface="Adobe 繁黑體 Std B" pitchFamily="34" charset="-120"/>
                <a:ea typeface="Adobe 繁黑體 Std B" pitchFamily="34" charset="-120"/>
              </a:rPr>
              <a:t>4</a:t>
            </a:r>
            <a:endParaRPr lang="zh-TW" altLang="en-US" sz="24000" dirty="0"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19" name="橢圓 18"/>
          <p:cNvSpPr/>
          <p:nvPr/>
        </p:nvSpPr>
        <p:spPr>
          <a:xfrm>
            <a:off x="3024678" y="818866"/>
            <a:ext cx="3240360" cy="324036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0" dirty="0" smtClean="0">
                <a:latin typeface="Adobe 繁黑體 Std B" pitchFamily="34" charset="-120"/>
                <a:ea typeface="Adobe 繁黑體 Std B" pitchFamily="34" charset="-120"/>
              </a:rPr>
              <a:t>5</a:t>
            </a:r>
            <a:endParaRPr lang="zh-TW" altLang="en-US" sz="24000" dirty="0">
              <a:latin typeface="Adobe 繁黑體 Std B" pitchFamily="34" charset="-120"/>
              <a:ea typeface="Adobe 繁黑體 Std B" pitchFamily="34" charset="-120"/>
            </a:endParaRPr>
          </a:p>
        </p:txBody>
      </p:sp>
      <p:sp>
        <p:nvSpPr>
          <p:cNvPr id="20" name="TextBox 76"/>
          <p:cNvSpPr txBox="1"/>
          <p:nvPr/>
        </p:nvSpPr>
        <p:spPr>
          <a:xfrm rot="20764013">
            <a:off x="1098233" y="2742129"/>
            <a:ext cx="2054161" cy="1177245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多停</a:t>
            </a:r>
            <a:r>
              <a:rPr lang="en-US" altLang="zh-TW" sz="7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秒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76"/>
          <p:cNvSpPr txBox="1"/>
          <p:nvPr/>
        </p:nvSpPr>
        <p:spPr>
          <a:xfrm rot="20644963">
            <a:off x="6285747" y="1605600"/>
            <a:ext cx="2915816" cy="623248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TW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抓住客戶眼球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36512" y="4695541"/>
            <a:ext cx="92525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*節錄自</a:t>
            </a:r>
            <a:r>
              <a:rPr lang="en-US" altLang="zh-TW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五秒法則：倒數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54321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，衝了！全球百萬人實證的高效行動法，根治惰性，改變人生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一書，梅爾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‧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羅賓斯（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Mel Robbins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）著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2" name="群組 21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23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0366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7"/>
                                            </p:cond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1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/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識別設計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1686274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Identification design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" name="Picture 2" descr="I:\●PHP\AI\作業\LOGO\華2-08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94" t="39126" r="26635" b="33732"/>
          <a:stretch/>
        </p:blipFill>
        <p:spPr bwMode="auto">
          <a:xfrm>
            <a:off x="2268336" y="2385794"/>
            <a:ext cx="1620000" cy="1123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:\●PHP\AI\作業\LOGO\華2-08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75" t="11115" r="26756" b="60873"/>
          <a:stretch/>
        </p:blipFill>
        <p:spPr bwMode="auto">
          <a:xfrm>
            <a:off x="2268336" y="1225880"/>
            <a:ext cx="1620000" cy="115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矩形 14"/>
          <p:cNvSpPr/>
          <p:nvPr/>
        </p:nvSpPr>
        <p:spPr>
          <a:xfrm>
            <a:off x="2268336" y="1155680"/>
            <a:ext cx="1620000" cy="14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2034208" y="2325680"/>
            <a:ext cx="2070000" cy="14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2034208" y="3439510"/>
            <a:ext cx="2070000" cy="14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2034208" y="3871558"/>
            <a:ext cx="2070000" cy="14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2034208" y="1587680"/>
            <a:ext cx="1404000" cy="14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3942336" y="1587680"/>
            <a:ext cx="144000" cy="14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2034208" y="2863446"/>
            <a:ext cx="792088" cy="14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3294336" y="2863446"/>
            <a:ext cx="792088" cy="14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3" name="矩形 22"/>
          <p:cNvSpPr/>
          <p:nvPr/>
        </p:nvSpPr>
        <p:spPr>
          <a:xfrm rot="5400000">
            <a:off x="1126421" y="2297595"/>
            <a:ext cx="2424230" cy="14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4" name="矩形 23"/>
          <p:cNvSpPr/>
          <p:nvPr/>
        </p:nvSpPr>
        <p:spPr>
          <a:xfrm rot="5400000">
            <a:off x="2606021" y="2297595"/>
            <a:ext cx="2424230" cy="14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5" name="矩形 24"/>
          <p:cNvSpPr/>
          <p:nvPr/>
        </p:nvSpPr>
        <p:spPr>
          <a:xfrm rot="5400000">
            <a:off x="2712808" y="3725710"/>
            <a:ext cx="712800" cy="14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26" name="Picture 3" descr="I:\●PHP\AI\作業\LOGO\華3-09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11" t="19896" r="29270" b="61441"/>
          <a:stretch/>
        </p:blipFill>
        <p:spPr bwMode="auto">
          <a:xfrm>
            <a:off x="2369136" y="1605680"/>
            <a:ext cx="1417775" cy="780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I:\●PHP\AI\作業\LOGO\華3-09-10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79" t="27987" r="46001" b="66836"/>
          <a:stretch/>
        </p:blipFill>
        <p:spPr bwMode="auto">
          <a:xfrm>
            <a:off x="2646336" y="1695680"/>
            <a:ext cx="864000" cy="420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群組 29"/>
          <p:cNvGrpSpPr/>
          <p:nvPr/>
        </p:nvGrpSpPr>
        <p:grpSpPr>
          <a:xfrm>
            <a:off x="-204090" y="-134763"/>
            <a:ext cx="3047898" cy="5278263"/>
            <a:chOff x="-204090" y="-134763"/>
            <a:chExt cx="3047898" cy="5278263"/>
          </a:xfrm>
        </p:grpSpPr>
        <p:sp>
          <p:nvSpPr>
            <p:cNvPr id="31" name="Line 16"/>
            <p:cNvSpPr>
              <a:spLocks noChangeShapeType="1"/>
            </p:cNvSpPr>
            <p:nvPr/>
          </p:nvSpPr>
          <p:spPr bwMode="auto">
            <a:xfrm flipH="1">
              <a:off x="-204090" y="-134763"/>
              <a:ext cx="3047898" cy="3498601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Line 18"/>
            <p:cNvSpPr>
              <a:spLocks noChangeShapeType="1"/>
            </p:cNvSpPr>
            <p:nvPr/>
          </p:nvSpPr>
          <p:spPr bwMode="auto">
            <a:xfrm flipH="1" flipV="1">
              <a:off x="-204090" y="-134763"/>
              <a:ext cx="2397152" cy="5278263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33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14" t="82128" r="48391" b="1264"/>
          <a:stretch/>
        </p:blipFill>
        <p:spPr bwMode="auto">
          <a:xfrm>
            <a:off x="6724911" y="1600471"/>
            <a:ext cx="1951545" cy="1860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14" t="57032" r="48391" b="25945"/>
          <a:stretch/>
        </p:blipFill>
        <p:spPr bwMode="auto">
          <a:xfrm>
            <a:off x="4644008" y="1600470"/>
            <a:ext cx="1951545" cy="1907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標題 1"/>
          <p:cNvSpPr txBox="1">
            <a:spLocks/>
          </p:cNvSpPr>
          <p:nvPr/>
        </p:nvSpPr>
        <p:spPr>
          <a:xfrm>
            <a:off x="4644008" y="3651870"/>
            <a:ext cx="3943840" cy="489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TW" altLang="en-US" sz="1600" spc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呼應抓住客戶眼球</a:t>
            </a:r>
            <a:endParaRPr lang="zh-TW" altLang="en-US" sz="1600" spc="6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標題 1"/>
          <p:cNvSpPr txBox="1">
            <a:spLocks/>
          </p:cNvSpPr>
          <p:nvPr/>
        </p:nvSpPr>
        <p:spPr>
          <a:xfrm>
            <a:off x="4644008" y="1059582"/>
            <a:ext cx="3943840" cy="4898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TW" altLang="en-US" sz="1600" spc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辨識度、獨特性</a:t>
            </a:r>
            <a:endParaRPr lang="zh-TW" altLang="en-US" sz="1600" spc="6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8" name="群組 27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7" name="Picture 2"/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51265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5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500"/>
                            </p:stCondLst>
                            <p:childTnLst>
                              <p:par>
                                <p:cTn id="54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" presetClass="entr" presetSubtype="3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1500"/>
                            </p:stCondLst>
                            <p:childTnLst>
                              <p:par>
                                <p:cTn id="61" presetID="22" presetClass="entr" presetSubtype="1" repeatCount="5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4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0" y="-134763"/>
            <a:ext cx="9144000" cy="5302886"/>
            <a:chOff x="0" y="-134763"/>
            <a:chExt cx="9144000" cy="5302886"/>
          </a:xfrm>
        </p:grpSpPr>
        <p:sp>
          <p:nvSpPr>
            <p:cNvPr id="2" name="Line 16"/>
            <p:cNvSpPr>
              <a:spLocks noChangeShapeType="1"/>
            </p:cNvSpPr>
            <p:nvPr/>
          </p:nvSpPr>
          <p:spPr bwMode="auto">
            <a:xfrm flipH="1">
              <a:off x="2793405" y="-134763"/>
              <a:ext cx="3054691" cy="5280093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" name="Line 18"/>
            <p:cNvSpPr>
              <a:spLocks noChangeShapeType="1"/>
            </p:cNvSpPr>
            <p:nvPr/>
          </p:nvSpPr>
          <p:spPr bwMode="auto">
            <a:xfrm flipH="1" flipV="1">
              <a:off x="1428160" y="-1"/>
              <a:ext cx="4682624" cy="5168124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" name="Line 17"/>
            <p:cNvSpPr>
              <a:spLocks noChangeShapeType="1"/>
            </p:cNvSpPr>
            <p:nvPr/>
          </p:nvSpPr>
          <p:spPr bwMode="auto">
            <a:xfrm>
              <a:off x="0" y="1875498"/>
              <a:ext cx="9144000" cy="2453269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1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Freeform 5"/>
          <p:cNvSpPr/>
          <p:nvPr/>
        </p:nvSpPr>
        <p:spPr bwMode="auto">
          <a:xfrm>
            <a:off x="1751572" y="0"/>
            <a:ext cx="5640857" cy="5168125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lIns="68580" tIns="34290" rIns="68580" bIns="34290" anchor="ctr"/>
          <a:lstStyle/>
          <a:p>
            <a:pPr algn="ctr"/>
            <a:endParaRPr lang="zh-CN" altLang="en-US" sz="15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3408847" y="1494624"/>
            <a:ext cx="2049215" cy="761747"/>
          </a:xfrm>
          <a:prstGeom prst="rect">
            <a:avLst/>
          </a:prstGeom>
          <a:noFill/>
          <a:effectLst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zh-TW" altLang="en-US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45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46343" y="2926366"/>
            <a:ext cx="1601721" cy="346249"/>
          </a:xfrm>
          <a:prstGeom prst="rect">
            <a:avLst/>
          </a:prstGeom>
          <a:effectLst/>
        </p:spPr>
        <p:txBody>
          <a:bodyPr wrap="none" lIns="68580" tIns="34290" rIns="68580" bIns="3429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Design Notes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3050123" y="2308902"/>
            <a:ext cx="2659427" cy="623248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設計說明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361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群組 66"/>
          <p:cNvGrpSpPr/>
          <p:nvPr/>
        </p:nvGrpSpPr>
        <p:grpSpPr>
          <a:xfrm>
            <a:off x="-396552" y="1812401"/>
            <a:ext cx="10297144" cy="3331098"/>
            <a:chOff x="-396552" y="1812401"/>
            <a:chExt cx="10297144" cy="3331098"/>
          </a:xfrm>
        </p:grpSpPr>
        <p:sp>
          <p:nvSpPr>
            <p:cNvPr id="64" name="Line 16"/>
            <p:cNvSpPr>
              <a:spLocks noChangeShapeType="1"/>
            </p:cNvSpPr>
            <p:nvPr/>
          </p:nvSpPr>
          <p:spPr bwMode="auto">
            <a:xfrm flipH="1" flipV="1">
              <a:off x="-204090" y="3363838"/>
              <a:ext cx="10104682" cy="1656184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Line 18"/>
            <p:cNvSpPr>
              <a:spLocks noChangeShapeType="1"/>
            </p:cNvSpPr>
            <p:nvPr/>
          </p:nvSpPr>
          <p:spPr bwMode="auto">
            <a:xfrm flipH="1" flipV="1">
              <a:off x="-396552" y="1812401"/>
              <a:ext cx="2589614" cy="3331098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設計說明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2334346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Design Notes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9" name="群組 8"/>
          <p:cNvGrpSpPr/>
          <p:nvPr/>
        </p:nvGrpSpPr>
        <p:grpSpPr>
          <a:xfrm>
            <a:off x="656079" y="216687"/>
            <a:ext cx="8384344" cy="4602282"/>
            <a:chOff x="954355" y="338226"/>
            <a:chExt cx="7929292" cy="4352498"/>
          </a:xfrm>
        </p:grpSpPr>
        <p:sp>
          <p:nvSpPr>
            <p:cNvPr id="24" name="RelativeShape4"/>
            <p:cNvSpPr/>
            <p:nvPr/>
          </p:nvSpPr>
          <p:spPr>
            <a:xfrm>
              <a:off x="2242828" y="3361817"/>
              <a:ext cx="3556666" cy="24878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RelativeShape3"/>
            <p:cNvSpPr/>
            <p:nvPr/>
          </p:nvSpPr>
          <p:spPr>
            <a:xfrm>
              <a:off x="2242828" y="2881743"/>
              <a:ext cx="3556666" cy="24878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RelativeShape2"/>
            <p:cNvSpPr/>
            <p:nvPr/>
          </p:nvSpPr>
          <p:spPr>
            <a:xfrm>
              <a:off x="2242828" y="2401668"/>
              <a:ext cx="3556666" cy="24878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îṧlîḍè"/>
            <p:cNvSpPr/>
            <p:nvPr/>
          </p:nvSpPr>
          <p:spPr>
            <a:xfrm flipH="1">
              <a:off x="5369166" y="3018875"/>
              <a:ext cx="1902176" cy="16718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0" h="21564" extrusionOk="0">
                  <a:moveTo>
                    <a:pt x="16395" y="0"/>
                  </a:moveTo>
                  <a:cubicBezTo>
                    <a:pt x="15338" y="2211"/>
                    <a:pt x="13230" y="3601"/>
                    <a:pt x="10921" y="3416"/>
                  </a:cubicBezTo>
                  <a:cubicBezTo>
                    <a:pt x="10449" y="3379"/>
                    <a:pt x="9990" y="3266"/>
                    <a:pt x="9526" y="3183"/>
                  </a:cubicBezTo>
                  <a:cubicBezTo>
                    <a:pt x="9089" y="3104"/>
                    <a:pt x="8648" y="3048"/>
                    <a:pt x="8202" y="3040"/>
                  </a:cubicBezTo>
                  <a:cubicBezTo>
                    <a:pt x="3697" y="2950"/>
                    <a:pt x="20" y="7100"/>
                    <a:pt x="0" y="12235"/>
                  </a:cubicBezTo>
                  <a:cubicBezTo>
                    <a:pt x="-20" y="17348"/>
                    <a:pt x="3594" y="21524"/>
                    <a:pt x="8088" y="21564"/>
                  </a:cubicBezTo>
                  <a:cubicBezTo>
                    <a:pt x="12191" y="21600"/>
                    <a:pt x="15602" y="18173"/>
                    <a:pt x="16197" y="13688"/>
                  </a:cubicBezTo>
                  <a:cubicBezTo>
                    <a:pt x="16208" y="13603"/>
                    <a:pt x="16218" y="13517"/>
                    <a:pt x="16227" y="13431"/>
                  </a:cubicBezTo>
                  <a:cubicBezTo>
                    <a:pt x="16236" y="13350"/>
                    <a:pt x="16244" y="13269"/>
                    <a:pt x="16251" y="13188"/>
                  </a:cubicBezTo>
                  <a:cubicBezTo>
                    <a:pt x="16271" y="12959"/>
                    <a:pt x="16287" y="12727"/>
                    <a:pt x="16341" y="12506"/>
                  </a:cubicBezTo>
                  <a:cubicBezTo>
                    <a:pt x="16382" y="12335"/>
                    <a:pt x="16444" y="12172"/>
                    <a:pt x="16533" y="12023"/>
                  </a:cubicBezTo>
                  <a:cubicBezTo>
                    <a:pt x="16572" y="11958"/>
                    <a:pt x="16616" y="11896"/>
                    <a:pt x="16664" y="11839"/>
                  </a:cubicBezTo>
                  <a:cubicBezTo>
                    <a:pt x="16708" y="11779"/>
                    <a:pt x="16753" y="11719"/>
                    <a:pt x="16800" y="11660"/>
                  </a:cubicBezTo>
                  <a:cubicBezTo>
                    <a:pt x="17294" y="11030"/>
                    <a:pt x="17884" y="10497"/>
                    <a:pt x="18542" y="10093"/>
                  </a:cubicBezTo>
                  <a:cubicBezTo>
                    <a:pt x="19446" y="9538"/>
                    <a:pt x="20481" y="9223"/>
                    <a:pt x="21580" y="9224"/>
                  </a:cubicBezTo>
                  <a:cubicBezTo>
                    <a:pt x="20127" y="8304"/>
                    <a:pt x="18894" y="6990"/>
                    <a:pt x="17993" y="5410"/>
                  </a:cubicBezTo>
                  <a:cubicBezTo>
                    <a:pt x="17092" y="3830"/>
                    <a:pt x="16523" y="1984"/>
                    <a:pt x="16395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1" name="íṧḷïḍè"/>
            <p:cNvSpPr/>
            <p:nvPr/>
          </p:nvSpPr>
          <p:spPr>
            <a:xfrm flipH="1">
              <a:off x="6047639" y="3448124"/>
              <a:ext cx="1008816" cy="100881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 dirty="0"/>
            </a:p>
          </p:txBody>
        </p:sp>
        <p:sp>
          <p:nvSpPr>
            <p:cNvPr id="22" name="iṣľíḑé"/>
            <p:cNvSpPr/>
            <p:nvPr/>
          </p:nvSpPr>
          <p:spPr>
            <a:xfrm flipH="1">
              <a:off x="3908830" y="2283718"/>
              <a:ext cx="2012426" cy="1774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98" h="21590" extrusionOk="0">
                  <a:moveTo>
                    <a:pt x="7777" y="0"/>
                  </a:moveTo>
                  <a:cubicBezTo>
                    <a:pt x="6532" y="-10"/>
                    <a:pt x="5267" y="340"/>
                    <a:pt x="4091" y="1090"/>
                  </a:cubicBezTo>
                  <a:cubicBezTo>
                    <a:pt x="323" y="3491"/>
                    <a:pt x="-1102" y="9086"/>
                    <a:pt x="918" y="13576"/>
                  </a:cubicBezTo>
                  <a:cubicBezTo>
                    <a:pt x="2580" y="17270"/>
                    <a:pt x="6049" y="19049"/>
                    <a:pt x="9330" y="18255"/>
                  </a:cubicBezTo>
                  <a:cubicBezTo>
                    <a:pt x="9527" y="18207"/>
                    <a:pt x="9724" y="18150"/>
                    <a:pt x="9918" y="18077"/>
                  </a:cubicBezTo>
                  <a:cubicBezTo>
                    <a:pt x="10028" y="18035"/>
                    <a:pt x="10138" y="17987"/>
                    <a:pt x="10249" y="17950"/>
                  </a:cubicBezTo>
                  <a:cubicBezTo>
                    <a:pt x="10660" y="17810"/>
                    <a:pt x="11090" y="17799"/>
                    <a:pt x="11514" y="17859"/>
                  </a:cubicBezTo>
                  <a:cubicBezTo>
                    <a:pt x="11682" y="17882"/>
                    <a:pt x="11849" y="17917"/>
                    <a:pt x="12014" y="17960"/>
                  </a:cubicBezTo>
                  <a:cubicBezTo>
                    <a:pt x="12618" y="18116"/>
                    <a:pt x="13203" y="18376"/>
                    <a:pt x="13742" y="18738"/>
                  </a:cubicBezTo>
                  <a:cubicBezTo>
                    <a:pt x="14703" y="19383"/>
                    <a:pt x="15527" y="20347"/>
                    <a:pt x="16089" y="21590"/>
                  </a:cubicBezTo>
                  <a:cubicBezTo>
                    <a:pt x="16106" y="19706"/>
                    <a:pt x="16510" y="17854"/>
                    <a:pt x="17259" y="16204"/>
                  </a:cubicBezTo>
                  <a:cubicBezTo>
                    <a:pt x="18008" y="14555"/>
                    <a:pt x="19102" y="13109"/>
                    <a:pt x="20498" y="12038"/>
                  </a:cubicBezTo>
                  <a:cubicBezTo>
                    <a:pt x="18595" y="11859"/>
                    <a:pt x="16800" y="10648"/>
                    <a:pt x="15712" y="8617"/>
                  </a:cubicBezTo>
                  <a:cubicBezTo>
                    <a:pt x="15642" y="8487"/>
                    <a:pt x="15575" y="8355"/>
                    <a:pt x="15518" y="8216"/>
                  </a:cubicBezTo>
                  <a:cubicBezTo>
                    <a:pt x="15374" y="7856"/>
                    <a:pt x="15316" y="7463"/>
                    <a:pt x="15238" y="7078"/>
                  </a:cubicBezTo>
                  <a:cubicBezTo>
                    <a:pt x="15085" y="6329"/>
                    <a:pt x="14858" y="5589"/>
                    <a:pt x="14542" y="4880"/>
                  </a:cubicBezTo>
                  <a:cubicBezTo>
                    <a:pt x="13166" y="1786"/>
                    <a:pt x="10518" y="21"/>
                    <a:pt x="7777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3" name="îsḷîḓê"/>
            <p:cNvSpPr/>
            <p:nvPr/>
          </p:nvSpPr>
          <p:spPr>
            <a:xfrm flipH="1">
              <a:off x="4589643" y="2499742"/>
              <a:ext cx="1141399" cy="114140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 dirty="0"/>
            </a:p>
          </p:txBody>
        </p:sp>
        <p:sp>
          <p:nvSpPr>
            <p:cNvPr id="28" name="íŝľîḋe"/>
            <p:cNvSpPr/>
            <p:nvPr/>
          </p:nvSpPr>
          <p:spPr>
            <a:xfrm flipH="1">
              <a:off x="2635816" y="3035077"/>
              <a:ext cx="1814027" cy="15781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1" h="21591" extrusionOk="0">
                  <a:moveTo>
                    <a:pt x="16325" y="0"/>
                  </a:moveTo>
                  <a:cubicBezTo>
                    <a:pt x="15247" y="1970"/>
                    <a:pt x="13395" y="3323"/>
                    <a:pt x="11258" y="3497"/>
                  </a:cubicBezTo>
                  <a:cubicBezTo>
                    <a:pt x="11121" y="3508"/>
                    <a:pt x="10984" y="3514"/>
                    <a:pt x="10847" y="3512"/>
                  </a:cubicBezTo>
                  <a:cubicBezTo>
                    <a:pt x="10356" y="3501"/>
                    <a:pt x="9884" y="3374"/>
                    <a:pt x="9402" y="3283"/>
                  </a:cubicBezTo>
                  <a:cubicBezTo>
                    <a:pt x="8952" y="3198"/>
                    <a:pt x="8493" y="3145"/>
                    <a:pt x="8027" y="3141"/>
                  </a:cubicBezTo>
                  <a:cubicBezTo>
                    <a:pt x="3589" y="3111"/>
                    <a:pt x="-9" y="7260"/>
                    <a:pt x="0" y="12368"/>
                  </a:cubicBezTo>
                  <a:cubicBezTo>
                    <a:pt x="9" y="17459"/>
                    <a:pt x="3597" y="21580"/>
                    <a:pt x="8027" y="21591"/>
                  </a:cubicBezTo>
                  <a:cubicBezTo>
                    <a:pt x="11723" y="21600"/>
                    <a:pt x="14839" y="18740"/>
                    <a:pt x="15757" y="14831"/>
                  </a:cubicBezTo>
                  <a:cubicBezTo>
                    <a:pt x="15810" y="14608"/>
                    <a:pt x="15855" y="14384"/>
                    <a:pt x="15896" y="14157"/>
                  </a:cubicBezTo>
                  <a:cubicBezTo>
                    <a:pt x="15991" y="13631"/>
                    <a:pt x="16067" y="13091"/>
                    <a:pt x="16293" y="12618"/>
                  </a:cubicBezTo>
                  <a:cubicBezTo>
                    <a:pt x="16428" y="12335"/>
                    <a:pt x="16611" y="12089"/>
                    <a:pt x="16802" y="11853"/>
                  </a:cubicBezTo>
                  <a:cubicBezTo>
                    <a:pt x="17252" y="11297"/>
                    <a:pt x="17752" y="10792"/>
                    <a:pt x="18314" y="10387"/>
                  </a:cubicBezTo>
                  <a:cubicBezTo>
                    <a:pt x="19265" y="9703"/>
                    <a:pt x="20388" y="9311"/>
                    <a:pt x="21591" y="9320"/>
                  </a:cubicBezTo>
                  <a:cubicBezTo>
                    <a:pt x="20126" y="8398"/>
                    <a:pt x="18880" y="7075"/>
                    <a:pt x="17965" y="5479"/>
                  </a:cubicBezTo>
                  <a:cubicBezTo>
                    <a:pt x="17050" y="3883"/>
                    <a:pt x="16466" y="2014"/>
                    <a:pt x="16325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9" name="îṧľîde"/>
            <p:cNvSpPr/>
            <p:nvPr/>
          </p:nvSpPr>
          <p:spPr>
            <a:xfrm flipH="1">
              <a:off x="3272001" y="3433925"/>
              <a:ext cx="1007865" cy="100822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 dirty="0"/>
            </a:p>
          </p:txBody>
        </p:sp>
        <p:sp>
          <p:nvSpPr>
            <p:cNvPr id="52" name="infinite-mathematical-symbol_43410"/>
            <p:cNvSpPr>
              <a:spLocks noChangeAspect="1"/>
            </p:cNvSpPr>
            <p:nvPr/>
          </p:nvSpPr>
          <p:spPr bwMode="auto">
            <a:xfrm>
              <a:off x="6234460" y="3668249"/>
              <a:ext cx="676723" cy="328235"/>
            </a:xfrm>
            <a:custGeom>
              <a:avLst/>
              <a:gdLst>
                <a:gd name="T0" fmla="*/ 1545 w 2003"/>
                <a:gd name="T1" fmla="*/ 0 h 973"/>
                <a:gd name="T2" fmla="*/ 907 w 2003"/>
                <a:gd name="T3" fmla="*/ 437 h 973"/>
                <a:gd name="T4" fmla="*/ 468 w 2003"/>
                <a:gd name="T5" fmla="*/ 778 h 973"/>
                <a:gd name="T6" fmla="*/ 195 w 2003"/>
                <a:gd name="T7" fmla="*/ 479 h 973"/>
                <a:gd name="T8" fmla="*/ 488 w 2003"/>
                <a:gd name="T9" fmla="*/ 195 h 973"/>
                <a:gd name="T10" fmla="*/ 756 w 2003"/>
                <a:gd name="T11" fmla="*/ 341 h 973"/>
                <a:gd name="T12" fmla="*/ 890 w 2003"/>
                <a:gd name="T13" fmla="*/ 373 h 973"/>
                <a:gd name="T14" fmla="*/ 923 w 2003"/>
                <a:gd name="T15" fmla="*/ 239 h 973"/>
                <a:gd name="T16" fmla="*/ 488 w 2003"/>
                <a:gd name="T17" fmla="*/ 0 h 973"/>
                <a:gd name="T18" fmla="*/ 0 w 2003"/>
                <a:gd name="T19" fmla="*/ 479 h 973"/>
                <a:gd name="T20" fmla="*/ 468 w 2003"/>
                <a:gd name="T21" fmla="*/ 973 h 973"/>
                <a:gd name="T22" fmla="*/ 1058 w 2003"/>
                <a:gd name="T23" fmla="*/ 560 h 973"/>
                <a:gd name="T24" fmla="*/ 1545 w 2003"/>
                <a:gd name="T25" fmla="*/ 195 h 973"/>
                <a:gd name="T26" fmla="*/ 1774 w 2003"/>
                <a:gd name="T27" fmla="*/ 313 h 973"/>
                <a:gd name="T28" fmla="*/ 1808 w 2003"/>
                <a:gd name="T29" fmla="*/ 486 h 973"/>
                <a:gd name="T30" fmla="*/ 1762 w 2003"/>
                <a:gd name="T31" fmla="*/ 649 h 973"/>
                <a:gd name="T32" fmla="*/ 1569 w 2003"/>
                <a:gd name="T33" fmla="*/ 766 h 973"/>
                <a:gd name="T34" fmla="*/ 1258 w 2003"/>
                <a:gd name="T35" fmla="*/ 606 h 973"/>
                <a:gd name="T36" fmla="*/ 1233 w 2003"/>
                <a:gd name="T37" fmla="*/ 579 h 973"/>
                <a:gd name="T38" fmla="*/ 1096 w 2003"/>
                <a:gd name="T39" fmla="*/ 590 h 973"/>
                <a:gd name="T40" fmla="*/ 1102 w 2003"/>
                <a:gd name="T41" fmla="*/ 723 h 973"/>
                <a:gd name="T42" fmla="*/ 1108 w 2003"/>
                <a:gd name="T43" fmla="*/ 731 h 973"/>
                <a:gd name="T44" fmla="*/ 1569 w 2003"/>
                <a:gd name="T45" fmla="*/ 961 h 973"/>
                <a:gd name="T46" fmla="*/ 2003 w 2003"/>
                <a:gd name="T47" fmla="*/ 485 h 973"/>
                <a:gd name="T48" fmla="*/ 1948 w 2003"/>
                <a:gd name="T49" fmla="*/ 225 h 973"/>
                <a:gd name="T50" fmla="*/ 1545 w 2003"/>
                <a:gd name="T51" fmla="*/ 0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003" h="973">
                  <a:moveTo>
                    <a:pt x="1545" y="0"/>
                  </a:moveTo>
                  <a:cubicBezTo>
                    <a:pt x="1261" y="0"/>
                    <a:pt x="1073" y="232"/>
                    <a:pt x="907" y="437"/>
                  </a:cubicBezTo>
                  <a:cubicBezTo>
                    <a:pt x="765" y="613"/>
                    <a:pt x="631" y="778"/>
                    <a:pt x="468" y="778"/>
                  </a:cubicBezTo>
                  <a:cubicBezTo>
                    <a:pt x="299" y="778"/>
                    <a:pt x="195" y="604"/>
                    <a:pt x="195" y="479"/>
                  </a:cubicBezTo>
                  <a:cubicBezTo>
                    <a:pt x="195" y="363"/>
                    <a:pt x="309" y="195"/>
                    <a:pt x="488" y="195"/>
                  </a:cubicBezTo>
                  <a:cubicBezTo>
                    <a:pt x="661" y="195"/>
                    <a:pt x="752" y="334"/>
                    <a:pt x="756" y="341"/>
                  </a:cubicBezTo>
                  <a:cubicBezTo>
                    <a:pt x="785" y="387"/>
                    <a:pt x="844" y="401"/>
                    <a:pt x="890" y="373"/>
                  </a:cubicBezTo>
                  <a:cubicBezTo>
                    <a:pt x="936" y="345"/>
                    <a:pt x="951" y="285"/>
                    <a:pt x="923" y="239"/>
                  </a:cubicBezTo>
                  <a:cubicBezTo>
                    <a:pt x="917" y="229"/>
                    <a:pt x="774" y="0"/>
                    <a:pt x="488" y="0"/>
                  </a:cubicBezTo>
                  <a:cubicBezTo>
                    <a:pt x="200" y="0"/>
                    <a:pt x="0" y="252"/>
                    <a:pt x="0" y="479"/>
                  </a:cubicBezTo>
                  <a:cubicBezTo>
                    <a:pt x="0" y="713"/>
                    <a:pt x="192" y="973"/>
                    <a:pt x="468" y="973"/>
                  </a:cubicBezTo>
                  <a:cubicBezTo>
                    <a:pt x="724" y="973"/>
                    <a:pt x="894" y="763"/>
                    <a:pt x="1058" y="560"/>
                  </a:cubicBezTo>
                  <a:cubicBezTo>
                    <a:pt x="1210" y="372"/>
                    <a:pt x="1354" y="195"/>
                    <a:pt x="1545" y="195"/>
                  </a:cubicBezTo>
                  <a:cubicBezTo>
                    <a:pt x="1659" y="195"/>
                    <a:pt x="1734" y="234"/>
                    <a:pt x="1774" y="313"/>
                  </a:cubicBezTo>
                  <a:cubicBezTo>
                    <a:pt x="1808" y="382"/>
                    <a:pt x="1808" y="460"/>
                    <a:pt x="1808" y="486"/>
                  </a:cubicBezTo>
                  <a:cubicBezTo>
                    <a:pt x="1808" y="502"/>
                    <a:pt x="1800" y="580"/>
                    <a:pt x="1762" y="649"/>
                  </a:cubicBezTo>
                  <a:cubicBezTo>
                    <a:pt x="1719" y="729"/>
                    <a:pt x="1658" y="766"/>
                    <a:pt x="1569" y="766"/>
                  </a:cubicBezTo>
                  <a:cubicBezTo>
                    <a:pt x="1391" y="766"/>
                    <a:pt x="1295" y="650"/>
                    <a:pt x="1258" y="606"/>
                  </a:cubicBezTo>
                  <a:cubicBezTo>
                    <a:pt x="1249" y="595"/>
                    <a:pt x="1242" y="587"/>
                    <a:pt x="1233" y="579"/>
                  </a:cubicBezTo>
                  <a:cubicBezTo>
                    <a:pt x="1192" y="544"/>
                    <a:pt x="1131" y="549"/>
                    <a:pt x="1096" y="590"/>
                  </a:cubicBezTo>
                  <a:cubicBezTo>
                    <a:pt x="1062" y="629"/>
                    <a:pt x="1065" y="688"/>
                    <a:pt x="1102" y="723"/>
                  </a:cubicBezTo>
                  <a:cubicBezTo>
                    <a:pt x="1104" y="725"/>
                    <a:pt x="1106" y="728"/>
                    <a:pt x="1108" y="731"/>
                  </a:cubicBezTo>
                  <a:cubicBezTo>
                    <a:pt x="1156" y="788"/>
                    <a:pt x="1299" y="961"/>
                    <a:pt x="1569" y="961"/>
                  </a:cubicBezTo>
                  <a:cubicBezTo>
                    <a:pt x="1897" y="961"/>
                    <a:pt x="2003" y="641"/>
                    <a:pt x="2003" y="485"/>
                  </a:cubicBezTo>
                  <a:cubicBezTo>
                    <a:pt x="2003" y="386"/>
                    <a:pt x="1984" y="298"/>
                    <a:pt x="1948" y="225"/>
                  </a:cubicBezTo>
                  <a:cubicBezTo>
                    <a:pt x="1896" y="123"/>
                    <a:pt x="1784" y="0"/>
                    <a:pt x="154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</p:sp>
        <p:sp>
          <p:nvSpPr>
            <p:cNvPr id="54" name="lightbulb-with-bolt-sign_44446"/>
            <p:cNvSpPr>
              <a:spLocks noChangeAspect="1"/>
            </p:cNvSpPr>
            <p:nvPr/>
          </p:nvSpPr>
          <p:spPr bwMode="auto">
            <a:xfrm>
              <a:off x="4904319" y="2660431"/>
              <a:ext cx="516816" cy="549605"/>
            </a:xfrm>
            <a:custGeom>
              <a:avLst/>
              <a:gdLst>
                <a:gd name="connsiteX0" fmla="*/ 254274 w 570592"/>
                <a:gd name="connsiteY0" fmla="*/ 495344 h 606792"/>
                <a:gd name="connsiteX1" fmla="*/ 254274 w 570592"/>
                <a:gd name="connsiteY1" fmla="*/ 520211 h 606792"/>
                <a:gd name="connsiteX2" fmla="*/ 316388 w 570592"/>
                <a:gd name="connsiteY2" fmla="*/ 520211 h 606792"/>
                <a:gd name="connsiteX3" fmla="*/ 316388 w 570592"/>
                <a:gd name="connsiteY3" fmla="*/ 495344 h 606792"/>
                <a:gd name="connsiteX4" fmla="*/ 462463 w 570592"/>
                <a:gd name="connsiteY4" fmla="*/ 362283 h 606792"/>
                <a:gd name="connsiteX5" fmla="*/ 474842 w 570592"/>
                <a:gd name="connsiteY5" fmla="*/ 365597 h 606792"/>
                <a:gd name="connsiteX6" fmla="*/ 523225 w 570592"/>
                <a:gd name="connsiteY6" fmla="*/ 393462 h 606792"/>
                <a:gd name="connsiteX7" fmla="*/ 534773 w 570592"/>
                <a:gd name="connsiteY7" fmla="*/ 408449 h 606792"/>
                <a:gd name="connsiteX8" fmla="*/ 532282 w 570592"/>
                <a:gd name="connsiteY8" fmla="*/ 427201 h 606792"/>
                <a:gd name="connsiteX9" fmla="*/ 510846 w 570592"/>
                <a:gd name="connsiteY9" fmla="*/ 439552 h 606792"/>
                <a:gd name="connsiteX10" fmla="*/ 498467 w 570592"/>
                <a:gd name="connsiteY10" fmla="*/ 436238 h 606792"/>
                <a:gd name="connsiteX11" fmla="*/ 450084 w 570592"/>
                <a:gd name="connsiteY11" fmla="*/ 408373 h 606792"/>
                <a:gd name="connsiteX12" fmla="*/ 438536 w 570592"/>
                <a:gd name="connsiteY12" fmla="*/ 393386 h 606792"/>
                <a:gd name="connsiteX13" fmla="*/ 441027 w 570592"/>
                <a:gd name="connsiteY13" fmla="*/ 374634 h 606792"/>
                <a:gd name="connsiteX14" fmla="*/ 462463 w 570592"/>
                <a:gd name="connsiteY14" fmla="*/ 362283 h 606792"/>
                <a:gd name="connsiteX15" fmla="*/ 107993 w 570592"/>
                <a:gd name="connsiteY15" fmla="*/ 362283 h 606792"/>
                <a:gd name="connsiteX16" fmla="*/ 129500 w 570592"/>
                <a:gd name="connsiteY16" fmla="*/ 374634 h 606792"/>
                <a:gd name="connsiteX17" fmla="*/ 131991 w 570592"/>
                <a:gd name="connsiteY17" fmla="*/ 393386 h 606792"/>
                <a:gd name="connsiteX18" fmla="*/ 120445 w 570592"/>
                <a:gd name="connsiteY18" fmla="*/ 408449 h 606792"/>
                <a:gd name="connsiteX19" fmla="*/ 72147 w 570592"/>
                <a:gd name="connsiteY19" fmla="*/ 436238 h 606792"/>
                <a:gd name="connsiteX20" fmla="*/ 59696 w 570592"/>
                <a:gd name="connsiteY20" fmla="*/ 439552 h 606792"/>
                <a:gd name="connsiteX21" fmla="*/ 38264 w 570592"/>
                <a:gd name="connsiteY21" fmla="*/ 427201 h 606792"/>
                <a:gd name="connsiteX22" fmla="*/ 47320 w 570592"/>
                <a:gd name="connsiteY22" fmla="*/ 393462 h 606792"/>
                <a:gd name="connsiteX23" fmla="*/ 95617 w 570592"/>
                <a:gd name="connsiteY23" fmla="*/ 365672 h 606792"/>
                <a:gd name="connsiteX24" fmla="*/ 107993 w 570592"/>
                <a:gd name="connsiteY24" fmla="*/ 362283 h 606792"/>
                <a:gd name="connsiteX25" fmla="*/ 489992 w 570592"/>
                <a:gd name="connsiteY25" fmla="*/ 260034 h 606792"/>
                <a:gd name="connsiteX26" fmla="*/ 545838 w 570592"/>
                <a:gd name="connsiteY26" fmla="*/ 260034 h 606792"/>
                <a:gd name="connsiteX27" fmla="*/ 570592 w 570592"/>
                <a:gd name="connsiteY27" fmla="*/ 284840 h 606792"/>
                <a:gd name="connsiteX28" fmla="*/ 545838 w 570592"/>
                <a:gd name="connsiteY28" fmla="*/ 309571 h 606792"/>
                <a:gd name="connsiteX29" fmla="*/ 489992 w 570592"/>
                <a:gd name="connsiteY29" fmla="*/ 309571 h 606792"/>
                <a:gd name="connsiteX30" fmla="*/ 465238 w 570592"/>
                <a:gd name="connsiteY30" fmla="*/ 284840 h 606792"/>
                <a:gd name="connsiteX31" fmla="*/ 489992 w 570592"/>
                <a:gd name="connsiteY31" fmla="*/ 260034 h 606792"/>
                <a:gd name="connsiteX32" fmla="*/ 24829 w 570592"/>
                <a:gd name="connsiteY32" fmla="*/ 260034 h 606792"/>
                <a:gd name="connsiteX33" fmla="*/ 80600 w 570592"/>
                <a:gd name="connsiteY33" fmla="*/ 260034 h 606792"/>
                <a:gd name="connsiteX34" fmla="*/ 105354 w 570592"/>
                <a:gd name="connsiteY34" fmla="*/ 284840 h 606792"/>
                <a:gd name="connsiteX35" fmla="*/ 80600 w 570592"/>
                <a:gd name="connsiteY35" fmla="*/ 309571 h 606792"/>
                <a:gd name="connsiteX36" fmla="*/ 24829 w 570592"/>
                <a:gd name="connsiteY36" fmla="*/ 309571 h 606792"/>
                <a:gd name="connsiteX37" fmla="*/ 0 w 570592"/>
                <a:gd name="connsiteY37" fmla="*/ 284840 h 606792"/>
                <a:gd name="connsiteX38" fmla="*/ 24829 w 570592"/>
                <a:gd name="connsiteY38" fmla="*/ 260034 h 606792"/>
                <a:gd name="connsiteX39" fmla="*/ 285185 w 570592"/>
                <a:gd name="connsiteY39" fmla="*/ 185305 h 606792"/>
                <a:gd name="connsiteX40" fmla="*/ 325864 w 570592"/>
                <a:gd name="connsiteY40" fmla="*/ 185305 h 606792"/>
                <a:gd name="connsiteX41" fmla="*/ 331902 w 570592"/>
                <a:gd name="connsiteY41" fmla="*/ 193972 h 606792"/>
                <a:gd name="connsiteX42" fmla="*/ 308506 w 570592"/>
                <a:gd name="connsiteY42" fmla="*/ 257959 h 606792"/>
                <a:gd name="connsiteX43" fmla="*/ 314543 w 570592"/>
                <a:gd name="connsiteY43" fmla="*/ 266626 h 606792"/>
                <a:gd name="connsiteX44" fmla="*/ 328959 w 570592"/>
                <a:gd name="connsiteY44" fmla="*/ 266626 h 606792"/>
                <a:gd name="connsiteX45" fmla="*/ 332657 w 570592"/>
                <a:gd name="connsiteY45" fmla="*/ 274012 h 606792"/>
                <a:gd name="connsiteX46" fmla="*/ 253487 w 570592"/>
                <a:gd name="connsiteY46" fmla="*/ 378395 h 606792"/>
                <a:gd name="connsiteX47" fmla="*/ 249109 w 570592"/>
                <a:gd name="connsiteY47" fmla="*/ 376586 h 606792"/>
                <a:gd name="connsiteX48" fmla="*/ 257336 w 570592"/>
                <a:gd name="connsiteY48" fmla="*/ 313580 h 606792"/>
                <a:gd name="connsiteX49" fmla="*/ 249260 w 570592"/>
                <a:gd name="connsiteY49" fmla="*/ 304385 h 606792"/>
                <a:gd name="connsiteX50" fmla="*/ 241562 w 570592"/>
                <a:gd name="connsiteY50" fmla="*/ 304385 h 606792"/>
                <a:gd name="connsiteX51" fmla="*/ 235524 w 570592"/>
                <a:gd name="connsiteY51" fmla="*/ 295718 h 606792"/>
                <a:gd name="connsiteX52" fmla="*/ 272732 w 570592"/>
                <a:gd name="connsiteY52" fmla="*/ 193972 h 606792"/>
                <a:gd name="connsiteX53" fmla="*/ 285185 w 570592"/>
                <a:gd name="connsiteY53" fmla="*/ 185305 h 606792"/>
                <a:gd name="connsiteX54" fmla="*/ 285293 w 570592"/>
                <a:gd name="connsiteY54" fmla="*/ 160925 h 606792"/>
                <a:gd name="connsiteX55" fmla="*/ 161215 w 570592"/>
                <a:gd name="connsiteY55" fmla="*/ 284882 h 606792"/>
                <a:gd name="connsiteX56" fmla="*/ 230273 w 570592"/>
                <a:gd name="connsiteY56" fmla="*/ 395199 h 606792"/>
                <a:gd name="connsiteX57" fmla="*/ 250877 w 570592"/>
                <a:gd name="connsiteY57" fmla="*/ 405447 h 606792"/>
                <a:gd name="connsiteX58" fmla="*/ 254274 w 570592"/>
                <a:gd name="connsiteY58" fmla="*/ 407105 h 606792"/>
                <a:gd name="connsiteX59" fmla="*/ 254274 w 570592"/>
                <a:gd name="connsiteY59" fmla="*/ 410948 h 606792"/>
                <a:gd name="connsiteX60" fmla="*/ 254274 w 570592"/>
                <a:gd name="connsiteY60" fmla="*/ 445912 h 606792"/>
                <a:gd name="connsiteX61" fmla="*/ 316388 w 570592"/>
                <a:gd name="connsiteY61" fmla="*/ 445912 h 606792"/>
                <a:gd name="connsiteX62" fmla="*/ 316388 w 570592"/>
                <a:gd name="connsiteY62" fmla="*/ 410948 h 606792"/>
                <a:gd name="connsiteX63" fmla="*/ 316388 w 570592"/>
                <a:gd name="connsiteY63" fmla="*/ 407105 h 606792"/>
                <a:gd name="connsiteX64" fmla="*/ 319785 w 570592"/>
                <a:gd name="connsiteY64" fmla="*/ 405447 h 606792"/>
                <a:gd name="connsiteX65" fmla="*/ 340313 w 570592"/>
                <a:gd name="connsiteY65" fmla="*/ 395199 h 606792"/>
                <a:gd name="connsiteX66" fmla="*/ 409371 w 570592"/>
                <a:gd name="connsiteY66" fmla="*/ 284882 h 606792"/>
                <a:gd name="connsiteX67" fmla="*/ 285293 w 570592"/>
                <a:gd name="connsiteY67" fmla="*/ 160925 h 606792"/>
                <a:gd name="connsiteX68" fmla="*/ 510845 w 570592"/>
                <a:gd name="connsiteY68" fmla="*/ 130052 h 606792"/>
                <a:gd name="connsiteX69" fmla="*/ 532282 w 570592"/>
                <a:gd name="connsiteY69" fmla="*/ 142414 h 606792"/>
                <a:gd name="connsiteX70" fmla="*/ 534773 w 570592"/>
                <a:gd name="connsiteY70" fmla="*/ 161184 h 606792"/>
                <a:gd name="connsiteX71" fmla="*/ 523224 w 570592"/>
                <a:gd name="connsiteY71" fmla="*/ 176185 h 606792"/>
                <a:gd name="connsiteX72" fmla="*/ 474839 w 570592"/>
                <a:gd name="connsiteY72" fmla="*/ 204075 h 606792"/>
                <a:gd name="connsiteX73" fmla="*/ 462460 w 570592"/>
                <a:gd name="connsiteY73" fmla="*/ 207392 h 606792"/>
                <a:gd name="connsiteX74" fmla="*/ 441098 w 570592"/>
                <a:gd name="connsiteY74" fmla="*/ 195030 h 606792"/>
                <a:gd name="connsiteX75" fmla="*/ 438532 w 570592"/>
                <a:gd name="connsiteY75" fmla="*/ 176260 h 606792"/>
                <a:gd name="connsiteX76" fmla="*/ 450081 w 570592"/>
                <a:gd name="connsiteY76" fmla="*/ 161259 h 606792"/>
                <a:gd name="connsiteX77" fmla="*/ 498541 w 570592"/>
                <a:gd name="connsiteY77" fmla="*/ 133293 h 606792"/>
                <a:gd name="connsiteX78" fmla="*/ 510845 w 570592"/>
                <a:gd name="connsiteY78" fmla="*/ 130052 h 606792"/>
                <a:gd name="connsiteX79" fmla="*/ 59770 w 570592"/>
                <a:gd name="connsiteY79" fmla="*/ 129981 h 606792"/>
                <a:gd name="connsiteX80" fmla="*/ 72070 w 570592"/>
                <a:gd name="connsiteY80" fmla="*/ 133297 h 606792"/>
                <a:gd name="connsiteX81" fmla="*/ 120440 w 570592"/>
                <a:gd name="connsiteY81" fmla="*/ 161262 h 606792"/>
                <a:gd name="connsiteX82" fmla="*/ 132061 w 570592"/>
                <a:gd name="connsiteY82" fmla="*/ 176261 h 606792"/>
                <a:gd name="connsiteX83" fmla="*/ 129571 w 570592"/>
                <a:gd name="connsiteY83" fmla="*/ 195030 h 606792"/>
                <a:gd name="connsiteX84" fmla="*/ 108064 w 570592"/>
                <a:gd name="connsiteY84" fmla="*/ 207391 h 606792"/>
                <a:gd name="connsiteX85" fmla="*/ 95689 w 570592"/>
                <a:gd name="connsiteY85" fmla="*/ 204075 h 606792"/>
                <a:gd name="connsiteX86" fmla="*/ 47319 w 570592"/>
                <a:gd name="connsiteY86" fmla="*/ 176186 h 606792"/>
                <a:gd name="connsiteX87" fmla="*/ 38263 w 570592"/>
                <a:gd name="connsiteY87" fmla="*/ 142418 h 606792"/>
                <a:gd name="connsiteX88" fmla="*/ 59770 w 570592"/>
                <a:gd name="connsiteY88" fmla="*/ 129981 h 606792"/>
                <a:gd name="connsiteX89" fmla="*/ 285293 w 570592"/>
                <a:gd name="connsiteY89" fmla="*/ 111493 h 606792"/>
                <a:gd name="connsiteX90" fmla="*/ 458957 w 570592"/>
                <a:gd name="connsiteY90" fmla="*/ 284882 h 606792"/>
                <a:gd name="connsiteX91" fmla="*/ 365899 w 570592"/>
                <a:gd name="connsiteY91" fmla="*/ 437623 h 606792"/>
                <a:gd name="connsiteX92" fmla="*/ 365899 w 570592"/>
                <a:gd name="connsiteY92" fmla="*/ 526390 h 606792"/>
                <a:gd name="connsiteX93" fmla="*/ 328313 w 570592"/>
                <a:gd name="connsiteY93" fmla="*/ 569266 h 606792"/>
                <a:gd name="connsiteX94" fmla="*/ 285293 w 570592"/>
                <a:gd name="connsiteY94" fmla="*/ 606792 h 606792"/>
                <a:gd name="connsiteX95" fmla="*/ 242349 w 570592"/>
                <a:gd name="connsiteY95" fmla="*/ 569266 h 606792"/>
                <a:gd name="connsiteX96" fmla="*/ 204688 w 570592"/>
                <a:gd name="connsiteY96" fmla="*/ 526314 h 606792"/>
                <a:gd name="connsiteX97" fmla="*/ 204688 w 570592"/>
                <a:gd name="connsiteY97" fmla="*/ 437623 h 606792"/>
                <a:gd name="connsiteX98" fmla="*/ 111705 w 570592"/>
                <a:gd name="connsiteY98" fmla="*/ 284882 h 606792"/>
                <a:gd name="connsiteX99" fmla="*/ 285293 w 570592"/>
                <a:gd name="connsiteY99" fmla="*/ 111493 h 606792"/>
                <a:gd name="connsiteX100" fmla="*/ 415515 w 570592"/>
                <a:gd name="connsiteY100" fmla="*/ 34859 h 606792"/>
                <a:gd name="connsiteX101" fmla="*/ 427892 w 570592"/>
                <a:gd name="connsiteY101" fmla="*/ 38099 h 606792"/>
                <a:gd name="connsiteX102" fmla="*/ 439439 w 570592"/>
                <a:gd name="connsiteY102" fmla="*/ 53171 h 606792"/>
                <a:gd name="connsiteX103" fmla="*/ 436949 w 570592"/>
                <a:gd name="connsiteY103" fmla="*/ 71859 h 606792"/>
                <a:gd name="connsiteX104" fmla="*/ 409024 w 570592"/>
                <a:gd name="connsiteY104" fmla="*/ 120163 h 606792"/>
                <a:gd name="connsiteX105" fmla="*/ 387590 w 570592"/>
                <a:gd name="connsiteY105" fmla="*/ 132522 h 606792"/>
                <a:gd name="connsiteX106" fmla="*/ 375213 w 570592"/>
                <a:gd name="connsiteY106" fmla="*/ 129206 h 606792"/>
                <a:gd name="connsiteX107" fmla="*/ 363666 w 570592"/>
                <a:gd name="connsiteY107" fmla="*/ 114210 h 606792"/>
                <a:gd name="connsiteX108" fmla="*/ 366156 w 570592"/>
                <a:gd name="connsiteY108" fmla="*/ 95446 h 606792"/>
                <a:gd name="connsiteX109" fmla="*/ 394081 w 570592"/>
                <a:gd name="connsiteY109" fmla="*/ 47142 h 606792"/>
                <a:gd name="connsiteX110" fmla="*/ 415515 w 570592"/>
                <a:gd name="connsiteY110" fmla="*/ 34859 h 606792"/>
                <a:gd name="connsiteX111" fmla="*/ 155005 w 570592"/>
                <a:gd name="connsiteY111" fmla="*/ 34789 h 606792"/>
                <a:gd name="connsiteX112" fmla="*/ 176517 w 570592"/>
                <a:gd name="connsiteY112" fmla="*/ 47148 h 606792"/>
                <a:gd name="connsiteX113" fmla="*/ 204370 w 570592"/>
                <a:gd name="connsiteY113" fmla="*/ 95376 h 606792"/>
                <a:gd name="connsiteX114" fmla="*/ 206860 w 570592"/>
                <a:gd name="connsiteY114" fmla="*/ 114140 h 606792"/>
                <a:gd name="connsiteX115" fmla="*/ 195236 w 570592"/>
                <a:gd name="connsiteY115" fmla="*/ 129136 h 606792"/>
                <a:gd name="connsiteX116" fmla="*/ 182933 w 570592"/>
                <a:gd name="connsiteY116" fmla="*/ 132452 h 606792"/>
                <a:gd name="connsiteX117" fmla="*/ 161421 w 570592"/>
                <a:gd name="connsiteY117" fmla="*/ 120093 h 606792"/>
                <a:gd name="connsiteX118" fmla="*/ 133568 w 570592"/>
                <a:gd name="connsiteY118" fmla="*/ 71865 h 606792"/>
                <a:gd name="connsiteX119" fmla="*/ 131078 w 570592"/>
                <a:gd name="connsiteY119" fmla="*/ 53176 h 606792"/>
                <a:gd name="connsiteX120" fmla="*/ 142626 w 570592"/>
                <a:gd name="connsiteY120" fmla="*/ 38180 h 606792"/>
                <a:gd name="connsiteX121" fmla="*/ 155005 w 570592"/>
                <a:gd name="connsiteY121" fmla="*/ 34789 h 606792"/>
                <a:gd name="connsiteX122" fmla="*/ 285297 w 570592"/>
                <a:gd name="connsiteY122" fmla="*/ 0 h 606792"/>
                <a:gd name="connsiteX123" fmla="*/ 310065 w 570592"/>
                <a:gd name="connsiteY123" fmla="*/ 24721 h 606792"/>
                <a:gd name="connsiteX124" fmla="*/ 310065 w 570592"/>
                <a:gd name="connsiteY124" fmla="*/ 80492 h 606792"/>
                <a:gd name="connsiteX125" fmla="*/ 285297 w 570592"/>
                <a:gd name="connsiteY125" fmla="*/ 105213 h 606792"/>
                <a:gd name="connsiteX126" fmla="*/ 260528 w 570592"/>
                <a:gd name="connsiteY126" fmla="*/ 80492 h 606792"/>
                <a:gd name="connsiteX127" fmla="*/ 260528 w 570592"/>
                <a:gd name="connsiteY127" fmla="*/ 24721 h 606792"/>
                <a:gd name="connsiteX128" fmla="*/ 285297 w 570592"/>
                <a:gd name="connsiteY128" fmla="*/ 0 h 60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570592" h="606792">
                  <a:moveTo>
                    <a:pt x="254274" y="495344"/>
                  </a:moveTo>
                  <a:lnTo>
                    <a:pt x="254274" y="520211"/>
                  </a:lnTo>
                  <a:lnTo>
                    <a:pt x="316388" y="520211"/>
                  </a:lnTo>
                  <a:lnTo>
                    <a:pt x="316388" y="495344"/>
                  </a:lnTo>
                  <a:close/>
                  <a:moveTo>
                    <a:pt x="462463" y="362283"/>
                  </a:moveTo>
                  <a:cubicBezTo>
                    <a:pt x="466841" y="362283"/>
                    <a:pt x="471068" y="363413"/>
                    <a:pt x="474842" y="365597"/>
                  </a:cubicBezTo>
                  <a:lnTo>
                    <a:pt x="523225" y="393462"/>
                  </a:lnTo>
                  <a:cubicBezTo>
                    <a:pt x="528961" y="396775"/>
                    <a:pt x="533112" y="402122"/>
                    <a:pt x="534773" y="408449"/>
                  </a:cubicBezTo>
                  <a:cubicBezTo>
                    <a:pt x="536509" y="414850"/>
                    <a:pt x="535603" y="421553"/>
                    <a:pt x="532282" y="427201"/>
                  </a:cubicBezTo>
                  <a:cubicBezTo>
                    <a:pt x="527904" y="434883"/>
                    <a:pt x="519677" y="439552"/>
                    <a:pt x="510846" y="439552"/>
                  </a:cubicBezTo>
                  <a:cubicBezTo>
                    <a:pt x="506543" y="439552"/>
                    <a:pt x="502241" y="438422"/>
                    <a:pt x="498467" y="436238"/>
                  </a:cubicBezTo>
                  <a:lnTo>
                    <a:pt x="450084" y="408373"/>
                  </a:lnTo>
                  <a:cubicBezTo>
                    <a:pt x="444348" y="405060"/>
                    <a:pt x="440272" y="399788"/>
                    <a:pt x="438536" y="393386"/>
                  </a:cubicBezTo>
                  <a:cubicBezTo>
                    <a:pt x="436800" y="386985"/>
                    <a:pt x="437706" y="380358"/>
                    <a:pt x="441027" y="374634"/>
                  </a:cubicBezTo>
                  <a:cubicBezTo>
                    <a:pt x="445405" y="367028"/>
                    <a:pt x="453632" y="362283"/>
                    <a:pt x="462463" y="362283"/>
                  </a:cubicBezTo>
                  <a:close/>
                  <a:moveTo>
                    <a:pt x="107993" y="362283"/>
                  </a:moveTo>
                  <a:cubicBezTo>
                    <a:pt x="116822" y="362283"/>
                    <a:pt x="125048" y="367028"/>
                    <a:pt x="129500" y="374634"/>
                  </a:cubicBezTo>
                  <a:cubicBezTo>
                    <a:pt x="132821" y="380358"/>
                    <a:pt x="133651" y="387060"/>
                    <a:pt x="131991" y="393386"/>
                  </a:cubicBezTo>
                  <a:cubicBezTo>
                    <a:pt x="130255" y="399788"/>
                    <a:pt x="126180" y="405135"/>
                    <a:pt x="120445" y="408449"/>
                  </a:cubicBezTo>
                  <a:lnTo>
                    <a:pt x="72147" y="436238"/>
                  </a:lnTo>
                  <a:cubicBezTo>
                    <a:pt x="68374" y="438422"/>
                    <a:pt x="64073" y="439552"/>
                    <a:pt x="59696" y="439552"/>
                  </a:cubicBezTo>
                  <a:cubicBezTo>
                    <a:pt x="50942" y="439552"/>
                    <a:pt x="42716" y="434883"/>
                    <a:pt x="38264" y="427201"/>
                  </a:cubicBezTo>
                  <a:cubicBezTo>
                    <a:pt x="31472" y="415453"/>
                    <a:pt x="35472" y="400315"/>
                    <a:pt x="47320" y="393462"/>
                  </a:cubicBezTo>
                  <a:lnTo>
                    <a:pt x="95617" y="365672"/>
                  </a:lnTo>
                  <a:cubicBezTo>
                    <a:pt x="99390" y="363488"/>
                    <a:pt x="103692" y="362283"/>
                    <a:pt x="107993" y="362283"/>
                  </a:cubicBezTo>
                  <a:close/>
                  <a:moveTo>
                    <a:pt x="489992" y="260034"/>
                  </a:moveTo>
                  <a:lnTo>
                    <a:pt x="545838" y="260034"/>
                  </a:lnTo>
                  <a:cubicBezTo>
                    <a:pt x="559498" y="260034"/>
                    <a:pt x="570592" y="271193"/>
                    <a:pt x="570592" y="284840"/>
                  </a:cubicBezTo>
                  <a:cubicBezTo>
                    <a:pt x="570592" y="298487"/>
                    <a:pt x="559498" y="309571"/>
                    <a:pt x="545838" y="309571"/>
                  </a:cubicBezTo>
                  <a:lnTo>
                    <a:pt x="489992" y="309571"/>
                  </a:lnTo>
                  <a:cubicBezTo>
                    <a:pt x="476332" y="309571"/>
                    <a:pt x="465238" y="298487"/>
                    <a:pt x="465238" y="284840"/>
                  </a:cubicBezTo>
                  <a:cubicBezTo>
                    <a:pt x="465238" y="271193"/>
                    <a:pt x="476332" y="260034"/>
                    <a:pt x="489992" y="260034"/>
                  </a:cubicBezTo>
                  <a:close/>
                  <a:moveTo>
                    <a:pt x="24829" y="260034"/>
                  </a:moveTo>
                  <a:lnTo>
                    <a:pt x="80600" y="260034"/>
                  </a:lnTo>
                  <a:cubicBezTo>
                    <a:pt x="94260" y="260034"/>
                    <a:pt x="105354" y="271193"/>
                    <a:pt x="105354" y="284840"/>
                  </a:cubicBezTo>
                  <a:cubicBezTo>
                    <a:pt x="105354" y="298412"/>
                    <a:pt x="94260" y="309571"/>
                    <a:pt x="80600" y="309571"/>
                  </a:cubicBezTo>
                  <a:lnTo>
                    <a:pt x="24829" y="309571"/>
                  </a:lnTo>
                  <a:cubicBezTo>
                    <a:pt x="11169" y="309571"/>
                    <a:pt x="0" y="298487"/>
                    <a:pt x="0" y="284840"/>
                  </a:cubicBezTo>
                  <a:cubicBezTo>
                    <a:pt x="0" y="271193"/>
                    <a:pt x="11169" y="260034"/>
                    <a:pt x="24829" y="260034"/>
                  </a:cubicBezTo>
                  <a:close/>
                  <a:moveTo>
                    <a:pt x="285185" y="185305"/>
                  </a:moveTo>
                  <a:lnTo>
                    <a:pt x="325864" y="185305"/>
                  </a:lnTo>
                  <a:cubicBezTo>
                    <a:pt x="330996" y="185305"/>
                    <a:pt x="333713" y="189224"/>
                    <a:pt x="331902" y="193972"/>
                  </a:cubicBezTo>
                  <a:lnTo>
                    <a:pt x="308506" y="257959"/>
                  </a:lnTo>
                  <a:cubicBezTo>
                    <a:pt x="306770" y="262782"/>
                    <a:pt x="309487" y="266626"/>
                    <a:pt x="314543" y="266626"/>
                  </a:cubicBezTo>
                  <a:lnTo>
                    <a:pt x="328959" y="266626"/>
                  </a:lnTo>
                  <a:cubicBezTo>
                    <a:pt x="334091" y="266626"/>
                    <a:pt x="335751" y="269942"/>
                    <a:pt x="332657" y="274012"/>
                  </a:cubicBezTo>
                  <a:lnTo>
                    <a:pt x="253487" y="378395"/>
                  </a:lnTo>
                  <a:cubicBezTo>
                    <a:pt x="250392" y="382465"/>
                    <a:pt x="248430" y="381636"/>
                    <a:pt x="249109" y="376586"/>
                  </a:cubicBezTo>
                  <a:lnTo>
                    <a:pt x="257336" y="313580"/>
                  </a:lnTo>
                  <a:cubicBezTo>
                    <a:pt x="258015" y="308530"/>
                    <a:pt x="254392" y="304385"/>
                    <a:pt x="249260" y="304385"/>
                  </a:cubicBezTo>
                  <a:lnTo>
                    <a:pt x="241562" y="304385"/>
                  </a:lnTo>
                  <a:cubicBezTo>
                    <a:pt x="236430" y="304385"/>
                    <a:pt x="233713" y="300541"/>
                    <a:pt x="235524" y="295718"/>
                  </a:cubicBezTo>
                  <a:lnTo>
                    <a:pt x="272732" y="193972"/>
                  </a:lnTo>
                  <a:cubicBezTo>
                    <a:pt x="274543" y="189224"/>
                    <a:pt x="280053" y="185305"/>
                    <a:pt x="285185" y="185305"/>
                  </a:cubicBezTo>
                  <a:close/>
                  <a:moveTo>
                    <a:pt x="285293" y="160925"/>
                  </a:moveTo>
                  <a:cubicBezTo>
                    <a:pt x="216915" y="160925"/>
                    <a:pt x="161215" y="216536"/>
                    <a:pt x="161215" y="284882"/>
                  </a:cubicBezTo>
                  <a:cubicBezTo>
                    <a:pt x="161215" y="331601"/>
                    <a:pt x="187706" y="373874"/>
                    <a:pt x="230273" y="395199"/>
                  </a:cubicBezTo>
                  <a:lnTo>
                    <a:pt x="250877" y="405447"/>
                  </a:lnTo>
                  <a:lnTo>
                    <a:pt x="254274" y="407105"/>
                  </a:lnTo>
                  <a:lnTo>
                    <a:pt x="254274" y="410948"/>
                  </a:lnTo>
                  <a:lnTo>
                    <a:pt x="254274" y="445912"/>
                  </a:lnTo>
                  <a:lnTo>
                    <a:pt x="316388" y="445912"/>
                  </a:lnTo>
                  <a:lnTo>
                    <a:pt x="316388" y="410948"/>
                  </a:lnTo>
                  <a:lnTo>
                    <a:pt x="316388" y="407105"/>
                  </a:lnTo>
                  <a:lnTo>
                    <a:pt x="319785" y="405447"/>
                  </a:lnTo>
                  <a:lnTo>
                    <a:pt x="340313" y="395199"/>
                  </a:lnTo>
                  <a:cubicBezTo>
                    <a:pt x="382956" y="373874"/>
                    <a:pt x="409371" y="331601"/>
                    <a:pt x="409371" y="284882"/>
                  </a:cubicBezTo>
                  <a:cubicBezTo>
                    <a:pt x="409371" y="216536"/>
                    <a:pt x="353747" y="160925"/>
                    <a:pt x="285293" y="160925"/>
                  </a:cubicBezTo>
                  <a:close/>
                  <a:moveTo>
                    <a:pt x="510845" y="130052"/>
                  </a:moveTo>
                  <a:cubicBezTo>
                    <a:pt x="519752" y="130052"/>
                    <a:pt x="527979" y="134801"/>
                    <a:pt x="532282" y="142414"/>
                  </a:cubicBezTo>
                  <a:cubicBezTo>
                    <a:pt x="535603" y="148143"/>
                    <a:pt x="536509" y="154777"/>
                    <a:pt x="534773" y="161184"/>
                  </a:cubicBezTo>
                  <a:cubicBezTo>
                    <a:pt x="533112" y="167516"/>
                    <a:pt x="528961" y="172868"/>
                    <a:pt x="523224" y="176185"/>
                  </a:cubicBezTo>
                  <a:lnTo>
                    <a:pt x="474839" y="204075"/>
                  </a:lnTo>
                  <a:cubicBezTo>
                    <a:pt x="471065" y="206261"/>
                    <a:pt x="466762" y="207392"/>
                    <a:pt x="462460" y="207392"/>
                  </a:cubicBezTo>
                  <a:cubicBezTo>
                    <a:pt x="453628" y="207392"/>
                    <a:pt x="445401" y="202643"/>
                    <a:pt x="441098" y="195030"/>
                  </a:cubicBezTo>
                  <a:cubicBezTo>
                    <a:pt x="437777" y="189301"/>
                    <a:pt x="436871" y="182667"/>
                    <a:pt x="438532" y="176260"/>
                  </a:cubicBezTo>
                  <a:cubicBezTo>
                    <a:pt x="440268" y="169853"/>
                    <a:pt x="444419" y="164501"/>
                    <a:pt x="450081" y="161259"/>
                  </a:cubicBezTo>
                  <a:lnTo>
                    <a:pt x="498541" y="133293"/>
                  </a:lnTo>
                  <a:cubicBezTo>
                    <a:pt x="502315" y="131183"/>
                    <a:pt x="506542" y="130052"/>
                    <a:pt x="510845" y="130052"/>
                  </a:cubicBezTo>
                  <a:close/>
                  <a:moveTo>
                    <a:pt x="59770" y="129981"/>
                  </a:moveTo>
                  <a:cubicBezTo>
                    <a:pt x="64071" y="129981"/>
                    <a:pt x="68297" y="131187"/>
                    <a:pt x="72070" y="133297"/>
                  </a:cubicBezTo>
                  <a:lnTo>
                    <a:pt x="120440" y="161262"/>
                  </a:lnTo>
                  <a:cubicBezTo>
                    <a:pt x="126175" y="164578"/>
                    <a:pt x="130325" y="169854"/>
                    <a:pt x="132061" y="176261"/>
                  </a:cubicBezTo>
                  <a:cubicBezTo>
                    <a:pt x="133721" y="182668"/>
                    <a:pt x="132891" y="189301"/>
                    <a:pt x="129571" y="195030"/>
                  </a:cubicBezTo>
                  <a:cubicBezTo>
                    <a:pt x="125119" y="202642"/>
                    <a:pt x="116893" y="207391"/>
                    <a:pt x="108064" y="207391"/>
                  </a:cubicBezTo>
                  <a:cubicBezTo>
                    <a:pt x="103763" y="207391"/>
                    <a:pt x="99462" y="206260"/>
                    <a:pt x="95689" y="204075"/>
                  </a:cubicBezTo>
                  <a:lnTo>
                    <a:pt x="47319" y="176186"/>
                  </a:lnTo>
                  <a:cubicBezTo>
                    <a:pt x="35547" y="169327"/>
                    <a:pt x="31472" y="154176"/>
                    <a:pt x="38263" y="142418"/>
                  </a:cubicBezTo>
                  <a:cubicBezTo>
                    <a:pt x="42640" y="134730"/>
                    <a:pt x="50865" y="129981"/>
                    <a:pt x="59770" y="129981"/>
                  </a:cubicBezTo>
                  <a:close/>
                  <a:moveTo>
                    <a:pt x="285293" y="111493"/>
                  </a:moveTo>
                  <a:cubicBezTo>
                    <a:pt x="381069" y="111493"/>
                    <a:pt x="458957" y="189258"/>
                    <a:pt x="458957" y="284882"/>
                  </a:cubicBezTo>
                  <a:cubicBezTo>
                    <a:pt x="458957" y="349233"/>
                    <a:pt x="423409" y="407406"/>
                    <a:pt x="365899" y="437623"/>
                  </a:cubicBezTo>
                  <a:lnTo>
                    <a:pt x="365899" y="526390"/>
                  </a:lnTo>
                  <a:cubicBezTo>
                    <a:pt x="365899" y="548242"/>
                    <a:pt x="349521" y="566478"/>
                    <a:pt x="328313" y="569266"/>
                  </a:cubicBezTo>
                  <a:cubicBezTo>
                    <a:pt x="325445" y="590440"/>
                    <a:pt x="307256" y="606792"/>
                    <a:pt x="285293" y="606792"/>
                  </a:cubicBezTo>
                  <a:cubicBezTo>
                    <a:pt x="263331" y="606792"/>
                    <a:pt x="245142" y="590440"/>
                    <a:pt x="242349" y="569266"/>
                  </a:cubicBezTo>
                  <a:cubicBezTo>
                    <a:pt x="221141" y="566478"/>
                    <a:pt x="204688" y="548242"/>
                    <a:pt x="204688" y="526314"/>
                  </a:cubicBezTo>
                  <a:lnTo>
                    <a:pt x="204688" y="437623"/>
                  </a:lnTo>
                  <a:cubicBezTo>
                    <a:pt x="147253" y="407406"/>
                    <a:pt x="111705" y="349233"/>
                    <a:pt x="111705" y="284882"/>
                  </a:cubicBezTo>
                  <a:cubicBezTo>
                    <a:pt x="111705" y="189258"/>
                    <a:pt x="189593" y="111493"/>
                    <a:pt x="285293" y="111493"/>
                  </a:cubicBezTo>
                  <a:close/>
                  <a:moveTo>
                    <a:pt x="415515" y="34859"/>
                  </a:moveTo>
                  <a:cubicBezTo>
                    <a:pt x="419817" y="34859"/>
                    <a:pt x="424118" y="35989"/>
                    <a:pt x="427892" y="38099"/>
                  </a:cubicBezTo>
                  <a:cubicBezTo>
                    <a:pt x="433628" y="41415"/>
                    <a:pt x="437703" y="46765"/>
                    <a:pt x="439439" y="53171"/>
                  </a:cubicBezTo>
                  <a:cubicBezTo>
                    <a:pt x="441175" y="59576"/>
                    <a:pt x="440269" y="66208"/>
                    <a:pt x="436949" y="71859"/>
                  </a:cubicBezTo>
                  <a:lnTo>
                    <a:pt x="409024" y="120163"/>
                  </a:lnTo>
                  <a:cubicBezTo>
                    <a:pt x="404647" y="127774"/>
                    <a:pt x="396420" y="132522"/>
                    <a:pt x="387590" y="132522"/>
                  </a:cubicBezTo>
                  <a:cubicBezTo>
                    <a:pt x="383213" y="132522"/>
                    <a:pt x="378987" y="131392"/>
                    <a:pt x="375213" y="129206"/>
                  </a:cubicBezTo>
                  <a:cubicBezTo>
                    <a:pt x="369477" y="125966"/>
                    <a:pt x="365402" y="120616"/>
                    <a:pt x="363666" y="114210"/>
                  </a:cubicBezTo>
                  <a:cubicBezTo>
                    <a:pt x="361930" y="107805"/>
                    <a:pt x="362836" y="101173"/>
                    <a:pt x="366156" y="95446"/>
                  </a:cubicBezTo>
                  <a:lnTo>
                    <a:pt x="394081" y="47142"/>
                  </a:lnTo>
                  <a:cubicBezTo>
                    <a:pt x="398458" y="39607"/>
                    <a:pt x="406685" y="34859"/>
                    <a:pt x="415515" y="34859"/>
                  </a:cubicBezTo>
                  <a:close/>
                  <a:moveTo>
                    <a:pt x="155005" y="34789"/>
                  </a:moveTo>
                  <a:cubicBezTo>
                    <a:pt x="163761" y="34789"/>
                    <a:pt x="171988" y="39537"/>
                    <a:pt x="176517" y="47148"/>
                  </a:cubicBezTo>
                  <a:lnTo>
                    <a:pt x="204370" y="95376"/>
                  </a:lnTo>
                  <a:cubicBezTo>
                    <a:pt x="207691" y="101103"/>
                    <a:pt x="208521" y="107735"/>
                    <a:pt x="206860" y="114140"/>
                  </a:cubicBezTo>
                  <a:cubicBezTo>
                    <a:pt x="205124" y="120546"/>
                    <a:pt x="201048" y="125821"/>
                    <a:pt x="195236" y="129136"/>
                  </a:cubicBezTo>
                  <a:cubicBezTo>
                    <a:pt x="191538" y="131322"/>
                    <a:pt x="187235" y="132452"/>
                    <a:pt x="182933" y="132452"/>
                  </a:cubicBezTo>
                  <a:cubicBezTo>
                    <a:pt x="174102" y="132452"/>
                    <a:pt x="165874" y="127704"/>
                    <a:pt x="161421" y="120093"/>
                  </a:cubicBezTo>
                  <a:lnTo>
                    <a:pt x="133568" y="71865"/>
                  </a:lnTo>
                  <a:cubicBezTo>
                    <a:pt x="130247" y="66213"/>
                    <a:pt x="129417" y="59506"/>
                    <a:pt x="131078" y="53176"/>
                  </a:cubicBezTo>
                  <a:cubicBezTo>
                    <a:pt x="132814" y="46771"/>
                    <a:pt x="136890" y="41420"/>
                    <a:pt x="142626" y="38180"/>
                  </a:cubicBezTo>
                  <a:cubicBezTo>
                    <a:pt x="146400" y="35995"/>
                    <a:pt x="150627" y="34789"/>
                    <a:pt x="155005" y="34789"/>
                  </a:cubicBezTo>
                  <a:close/>
                  <a:moveTo>
                    <a:pt x="285297" y="0"/>
                  </a:moveTo>
                  <a:cubicBezTo>
                    <a:pt x="298964" y="0"/>
                    <a:pt x="310065" y="11079"/>
                    <a:pt x="310065" y="24721"/>
                  </a:cubicBezTo>
                  <a:lnTo>
                    <a:pt x="310065" y="80492"/>
                  </a:lnTo>
                  <a:cubicBezTo>
                    <a:pt x="310065" y="94134"/>
                    <a:pt x="298964" y="105213"/>
                    <a:pt x="285297" y="105213"/>
                  </a:cubicBezTo>
                  <a:cubicBezTo>
                    <a:pt x="271629" y="105213"/>
                    <a:pt x="260528" y="94134"/>
                    <a:pt x="260528" y="80492"/>
                  </a:cubicBezTo>
                  <a:lnTo>
                    <a:pt x="260528" y="24721"/>
                  </a:lnTo>
                  <a:cubicBezTo>
                    <a:pt x="260528" y="11079"/>
                    <a:pt x="271629" y="0"/>
                    <a:pt x="285297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56" name="pencil_67798"/>
            <p:cNvSpPr>
              <a:spLocks noChangeAspect="1"/>
            </p:cNvSpPr>
            <p:nvPr/>
          </p:nvSpPr>
          <p:spPr bwMode="auto">
            <a:xfrm>
              <a:off x="3534084" y="3505094"/>
              <a:ext cx="476244" cy="475369"/>
            </a:xfrm>
            <a:custGeom>
              <a:avLst/>
              <a:gdLst>
                <a:gd name="connsiteX0" fmla="*/ 64801 w 608102"/>
                <a:gd name="connsiteY0" fmla="*/ 404608 h 606985"/>
                <a:gd name="connsiteX1" fmla="*/ 202725 w 608102"/>
                <a:gd name="connsiteY1" fmla="*/ 542295 h 606985"/>
                <a:gd name="connsiteX2" fmla="*/ 55646 w 608102"/>
                <a:gd name="connsiteY2" fmla="*/ 603873 h 606985"/>
                <a:gd name="connsiteX3" fmla="*/ 11673 w 608102"/>
                <a:gd name="connsiteY3" fmla="*/ 595333 h 606985"/>
                <a:gd name="connsiteX4" fmla="*/ 3118 w 608102"/>
                <a:gd name="connsiteY4" fmla="*/ 551435 h 606985"/>
                <a:gd name="connsiteX5" fmla="*/ 468539 w 608102"/>
                <a:gd name="connsiteY5" fmla="*/ 0 h 606985"/>
                <a:gd name="connsiteX6" fmla="*/ 496902 w 608102"/>
                <a:gd name="connsiteY6" fmla="*/ 11685 h 606985"/>
                <a:gd name="connsiteX7" fmla="*/ 596397 w 608102"/>
                <a:gd name="connsiteY7" fmla="*/ 111016 h 606985"/>
                <a:gd name="connsiteX8" fmla="*/ 596397 w 608102"/>
                <a:gd name="connsiteY8" fmla="*/ 167648 h 606985"/>
                <a:gd name="connsiteX9" fmla="*/ 257843 w 608102"/>
                <a:gd name="connsiteY9" fmla="*/ 505641 h 606985"/>
                <a:gd name="connsiteX10" fmla="*/ 257543 w 608102"/>
                <a:gd name="connsiteY10" fmla="*/ 505940 h 606985"/>
                <a:gd name="connsiteX11" fmla="*/ 101322 w 608102"/>
                <a:gd name="connsiteY11" fmla="*/ 349978 h 606985"/>
                <a:gd name="connsiteX12" fmla="*/ 101622 w 608102"/>
                <a:gd name="connsiteY12" fmla="*/ 349678 h 606985"/>
                <a:gd name="connsiteX13" fmla="*/ 440176 w 608102"/>
                <a:gd name="connsiteY13" fmla="*/ 11685 h 606985"/>
                <a:gd name="connsiteX14" fmla="*/ 468539 w 608102"/>
                <a:gd name="connsiteY14" fmla="*/ 0 h 60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8102" h="606985">
                  <a:moveTo>
                    <a:pt x="64801" y="404608"/>
                  </a:moveTo>
                  <a:lnTo>
                    <a:pt x="202725" y="542295"/>
                  </a:lnTo>
                  <a:lnTo>
                    <a:pt x="55646" y="603873"/>
                  </a:lnTo>
                  <a:cubicBezTo>
                    <a:pt x="40638" y="610165"/>
                    <a:pt x="23229" y="606719"/>
                    <a:pt x="11673" y="595333"/>
                  </a:cubicBezTo>
                  <a:cubicBezTo>
                    <a:pt x="267" y="583796"/>
                    <a:pt x="-3185" y="566417"/>
                    <a:pt x="3118" y="551435"/>
                  </a:cubicBezTo>
                  <a:close/>
                  <a:moveTo>
                    <a:pt x="468539" y="0"/>
                  </a:moveTo>
                  <a:cubicBezTo>
                    <a:pt x="478819" y="0"/>
                    <a:pt x="489098" y="3895"/>
                    <a:pt x="496902" y="11685"/>
                  </a:cubicBezTo>
                  <a:lnTo>
                    <a:pt x="596397" y="111016"/>
                  </a:lnTo>
                  <a:cubicBezTo>
                    <a:pt x="612004" y="126597"/>
                    <a:pt x="612004" y="152066"/>
                    <a:pt x="596397" y="167648"/>
                  </a:cubicBezTo>
                  <a:lnTo>
                    <a:pt x="257843" y="505641"/>
                  </a:lnTo>
                  <a:cubicBezTo>
                    <a:pt x="257693" y="505790"/>
                    <a:pt x="257693" y="505790"/>
                    <a:pt x="257543" y="505940"/>
                  </a:cubicBezTo>
                  <a:lnTo>
                    <a:pt x="101322" y="349978"/>
                  </a:lnTo>
                  <a:cubicBezTo>
                    <a:pt x="101472" y="349828"/>
                    <a:pt x="101472" y="349828"/>
                    <a:pt x="101622" y="349678"/>
                  </a:cubicBezTo>
                  <a:lnTo>
                    <a:pt x="440176" y="11685"/>
                  </a:lnTo>
                  <a:cubicBezTo>
                    <a:pt x="447980" y="3895"/>
                    <a:pt x="458259" y="0"/>
                    <a:pt x="468539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grpSp>
          <p:nvGrpSpPr>
            <p:cNvPr id="8" name="群組 7"/>
            <p:cNvGrpSpPr/>
            <p:nvPr/>
          </p:nvGrpSpPr>
          <p:grpSpPr>
            <a:xfrm>
              <a:off x="954355" y="1991737"/>
              <a:ext cx="2251788" cy="1889379"/>
              <a:chOff x="1080132" y="2142570"/>
              <a:chExt cx="2008837" cy="1685529"/>
            </a:xfrm>
          </p:grpSpPr>
          <p:sp>
            <p:nvSpPr>
              <p:cNvPr id="30" name="ísľíḓé"/>
              <p:cNvSpPr/>
              <p:nvPr/>
            </p:nvSpPr>
            <p:spPr>
              <a:xfrm flipH="1">
                <a:off x="1403435" y="2142570"/>
                <a:ext cx="1685534" cy="16855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36" y="0"/>
                      <a:pt x="0" y="4835"/>
                      <a:pt x="0" y="10800"/>
                    </a:cubicBezTo>
                    <a:cubicBezTo>
                      <a:pt x="0" y="11095"/>
                      <a:pt x="12" y="11387"/>
                      <a:pt x="36" y="11676"/>
                    </a:cubicBezTo>
                    <a:cubicBezTo>
                      <a:pt x="334" y="15393"/>
                      <a:pt x="2514" y="18579"/>
                      <a:pt x="5623" y="20280"/>
                    </a:cubicBezTo>
                    <a:cubicBezTo>
                      <a:pt x="7160" y="21121"/>
                      <a:pt x="8924" y="21600"/>
                      <a:pt x="10800" y="21600"/>
                    </a:cubicBezTo>
                    <a:cubicBezTo>
                      <a:pt x="16765" y="21600"/>
                      <a:pt x="21600" y="16765"/>
                      <a:pt x="21600" y="10800"/>
                    </a:cubicBezTo>
                    <a:cubicBezTo>
                      <a:pt x="21600" y="4835"/>
                      <a:pt x="16765" y="0"/>
                      <a:pt x="108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1" name="iṧḷïḓè"/>
              <p:cNvSpPr/>
              <p:nvPr/>
            </p:nvSpPr>
            <p:spPr>
              <a:xfrm flipH="1">
                <a:off x="1615693" y="2354820"/>
                <a:ext cx="1261018" cy="1261029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32" name="ïŝlîḑè"/>
              <p:cNvSpPr/>
              <p:nvPr/>
            </p:nvSpPr>
            <p:spPr>
              <a:xfrm rot="2000678">
                <a:off x="1080132" y="2453468"/>
                <a:ext cx="646605" cy="9911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6" h="21600" extrusionOk="0">
                    <a:moveTo>
                      <a:pt x="248" y="0"/>
                    </a:moveTo>
                    <a:cubicBezTo>
                      <a:pt x="-394" y="3423"/>
                      <a:pt x="224" y="6830"/>
                      <a:pt x="1940" y="9968"/>
                    </a:cubicBezTo>
                    <a:cubicBezTo>
                      <a:pt x="3705" y="13196"/>
                      <a:pt x="6652" y="16173"/>
                      <a:pt x="10864" y="18394"/>
                    </a:cubicBezTo>
                    <a:cubicBezTo>
                      <a:pt x="13880" y="19984"/>
                      <a:pt x="17424" y="21083"/>
                      <a:pt x="21206" y="21600"/>
                    </a:cubicBezTo>
                  </a:path>
                </a:pathLst>
              </a:custGeom>
              <a:noFill/>
              <a:ln w="63500" cap="flat">
                <a:solidFill>
                  <a:schemeClr val="bg1">
                    <a:lumMod val="85000"/>
                  </a:schemeClr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51" name="decision-making_115879"/>
              <p:cNvSpPr>
                <a:spLocks noChangeAspect="1"/>
              </p:cNvSpPr>
              <p:nvPr/>
            </p:nvSpPr>
            <p:spPr bwMode="auto">
              <a:xfrm>
                <a:off x="1915539" y="2524168"/>
                <a:ext cx="701721" cy="585508"/>
              </a:xfrm>
              <a:custGeom>
                <a:avLst/>
                <a:gdLst>
                  <a:gd name="connsiteX0" fmla="*/ 409335 w 603951"/>
                  <a:gd name="connsiteY0" fmla="*/ 174560 h 503930"/>
                  <a:gd name="connsiteX1" fmla="*/ 434158 w 603951"/>
                  <a:gd name="connsiteY1" fmla="*/ 174560 h 503930"/>
                  <a:gd name="connsiteX2" fmla="*/ 434158 w 603951"/>
                  <a:gd name="connsiteY2" fmla="*/ 196395 h 503930"/>
                  <a:gd name="connsiteX3" fmla="*/ 469904 w 603951"/>
                  <a:gd name="connsiteY3" fmla="*/ 204335 h 503930"/>
                  <a:gd name="connsiteX4" fmla="*/ 461960 w 603951"/>
                  <a:gd name="connsiteY4" fmla="*/ 232125 h 503930"/>
                  <a:gd name="connsiteX5" fmla="*/ 427208 w 603951"/>
                  <a:gd name="connsiteY5" fmla="*/ 224185 h 503930"/>
                  <a:gd name="connsiteX6" fmla="*/ 405363 w 603951"/>
                  <a:gd name="connsiteY6" fmla="*/ 238080 h 503930"/>
                  <a:gd name="connsiteX7" fmla="*/ 435151 w 603951"/>
                  <a:gd name="connsiteY7" fmla="*/ 258922 h 503930"/>
                  <a:gd name="connsiteX8" fmla="*/ 476854 w 603951"/>
                  <a:gd name="connsiteY8" fmla="*/ 305569 h 503930"/>
                  <a:gd name="connsiteX9" fmla="*/ 432172 w 603951"/>
                  <a:gd name="connsiteY9" fmla="*/ 351224 h 503930"/>
                  <a:gd name="connsiteX10" fmla="*/ 432172 w 603951"/>
                  <a:gd name="connsiteY10" fmla="*/ 376036 h 503930"/>
                  <a:gd name="connsiteX11" fmla="*/ 408342 w 603951"/>
                  <a:gd name="connsiteY11" fmla="*/ 376036 h 503930"/>
                  <a:gd name="connsiteX12" fmla="*/ 408342 w 603951"/>
                  <a:gd name="connsiteY12" fmla="*/ 353209 h 503930"/>
                  <a:gd name="connsiteX13" fmla="*/ 366639 w 603951"/>
                  <a:gd name="connsiteY13" fmla="*/ 342291 h 503930"/>
                  <a:gd name="connsiteX14" fmla="*/ 373589 w 603951"/>
                  <a:gd name="connsiteY14" fmla="*/ 313509 h 503930"/>
                  <a:gd name="connsiteX15" fmla="*/ 414300 w 603951"/>
                  <a:gd name="connsiteY15" fmla="*/ 324426 h 503930"/>
                  <a:gd name="connsiteX16" fmla="*/ 438130 w 603951"/>
                  <a:gd name="connsiteY16" fmla="*/ 308546 h 503930"/>
                  <a:gd name="connsiteX17" fmla="*/ 412314 w 603951"/>
                  <a:gd name="connsiteY17" fmla="*/ 287704 h 503930"/>
                  <a:gd name="connsiteX18" fmla="*/ 367632 w 603951"/>
                  <a:gd name="connsiteY18" fmla="*/ 242050 h 503930"/>
                  <a:gd name="connsiteX19" fmla="*/ 409335 w 603951"/>
                  <a:gd name="connsiteY19" fmla="*/ 198380 h 503930"/>
                  <a:gd name="connsiteX20" fmla="*/ 23849 w 603951"/>
                  <a:gd name="connsiteY20" fmla="*/ 147802 h 503930"/>
                  <a:gd name="connsiteX21" fmla="*/ 179857 w 603951"/>
                  <a:gd name="connsiteY21" fmla="*/ 147802 h 503930"/>
                  <a:gd name="connsiteX22" fmla="*/ 202712 w 603951"/>
                  <a:gd name="connsiteY22" fmla="*/ 171610 h 503930"/>
                  <a:gd name="connsiteX23" fmla="*/ 202712 w 603951"/>
                  <a:gd name="connsiteY23" fmla="*/ 321402 h 503930"/>
                  <a:gd name="connsiteX24" fmla="*/ 178864 w 603951"/>
                  <a:gd name="connsiteY24" fmla="*/ 345210 h 503930"/>
                  <a:gd name="connsiteX25" fmla="*/ 159984 w 603951"/>
                  <a:gd name="connsiteY25" fmla="*/ 336282 h 503930"/>
                  <a:gd name="connsiteX26" fmla="*/ 151041 w 603951"/>
                  <a:gd name="connsiteY26" fmla="*/ 481114 h 503930"/>
                  <a:gd name="connsiteX27" fmla="*/ 126198 w 603951"/>
                  <a:gd name="connsiteY27" fmla="*/ 503930 h 503930"/>
                  <a:gd name="connsiteX28" fmla="*/ 77508 w 603951"/>
                  <a:gd name="connsiteY28" fmla="*/ 503930 h 503930"/>
                  <a:gd name="connsiteX29" fmla="*/ 52665 w 603951"/>
                  <a:gd name="connsiteY29" fmla="*/ 481114 h 503930"/>
                  <a:gd name="connsiteX30" fmla="*/ 42729 w 603951"/>
                  <a:gd name="connsiteY30" fmla="*/ 336282 h 503930"/>
                  <a:gd name="connsiteX31" fmla="*/ 24842 w 603951"/>
                  <a:gd name="connsiteY31" fmla="*/ 345210 h 503930"/>
                  <a:gd name="connsiteX32" fmla="*/ 994 w 603951"/>
                  <a:gd name="connsiteY32" fmla="*/ 321402 h 503930"/>
                  <a:gd name="connsiteX33" fmla="*/ 0 w 603951"/>
                  <a:gd name="connsiteY33" fmla="*/ 171610 h 503930"/>
                  <a:gd name="connsiteX34" fmla="*/ 23849 w 603951"/>
                  <a:gd name="connsiteY34" fmla="*/ 147802 h 503930"/>
                  <a:gd name="connsiteX35" fmla="*/ 421189 w 603951"/>
                  <a:gd name="connsiteY35" fmla="*/ 144915 h 503930"/>
                  <a:gd name="connsiteX36" fmla="*/ 291070 w 603951"/>
                  <a:gd name="connsiteY36" fmla="*/ 275856 h 503930"/>
                  <a:gd name="connsiteX37" fmla="*/ 421189 w 603951"/>
                  <a:gd name="connsiteY37" fmla="*/ 405804 h 503930"/>
                  <a:gd name="connsiteX38" fmla="*/ 552301 w 603951"/>
                  <a:gd name="connsiteY38" fmla="*/ 275856 h 503930"/>
                  <a:gd name="connsiteX39" fmla="*/ 421189 w 603951"/>
                  <a:gd name="connsiteY39" fmla="*/ 144915 h 503930"/>
                  <a:gd name="connsiteX40" fmla="*/ 421189 w 603951"/>
                  <a:gd name="connsiteY40" fmla="*/ 93332 h 503930"/>
                  <a:gd name="connsiteX41" fmla="*/ 603951 w 603951"/>
                  <a:gd name="connsiteY41" fmla="*/ 275856 h 503930"/>
                  <a:gd name="connsiteX42" fmla="*/ 421189 w 603951"/>
                  <a:gd name="connsiteY42" fmla="*/ 458379 h 503930"/>
                  <a:gd name="connsiteX43" fmla="*/ 238427 w 603951"/>
                  <a:gd name="connsiteY43" fmla="*/ 275856 h 503930"/>
                  <a:gd name="connsiteX44" fmla="*/ 421189 w 603951"/>
                  <a:gd name="connsiteY44" fmla="*/ 93332 h 503930"/>
                  <a:gd name="connsiteX45" fmla="*/ 101854 w 603951"/>
                  <a:gd name="connsiteY45" fmla="*/ 0 h 503930"/>
                  <a:gd name="connsiteX46" fmla="*/ 167872 w 603951"/>
                  <a:gd name="connsiteY46" fmla="*/ 66018 h 503930"/>
                  <a:gd name="connsiteX47" fmla="*/ 101854 w 603951"/>
                  <a:gd name="connsiteY47" fmla="*/ 132036 h 503930"/>
                  <a:gd name="connsiteX48" fmla="*/ 35836 w 603951"/>
                  <a:gd name="connsiteY48" fmla="*/ 66018 h 503930"/>
                  <a:gd name="connsiteX49" fmla="*/ 101854 w 603951"/>
                  <a:gd name="connsiteY49" fmla="*/ 0 h 503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603951" h="503930">
                    <a:moveTo>
                      <a:pt x="409335" y="174560"/>
                    </a:moveTo>
                    <a:lnTo>
                      <a:pt x="434158" y="174560"/>
                    </a:lnTo>
                    <a:lnTo>
                      <a:pt x="434158" y="196395"/>
                    </a:lnTo>
                    <a:cubicBezTo>
                      <a:pt x="450045" y="197387"/>
                      <a:pt x="461960" y="200365"/>
                      <a:pt x="469904" y="204335"/>
                    </a:cubicBezTo>
                    <a:lnTo>
                      <a:pt x="461960" y="232125"/>
                    </a:lnTo>
                    <a:cubicBezTo>
                      <a:pt x="456003" y="230140"/>
                      <a:pt x="445080" y="224185"/>
                      <a:pt x="427208" y="224185"/>
                    </a:cubicBezTo>
                    <a:cubicBezTo>
                      <a:pt x="410328" y="224185"/>
                      <a:pt x="405363" y="231132"/>
                      <a:pt x="405363" y="238080"/>
                    </a:cubicBezTo>
                    <a:cubicBezTo>
                      <a:pt x="405363" y="246019"/>
                      <a:pt x="414300" y="250982"/>
                      <a:pt x="435151" y="258922"/>
                    </a:cubicBezTo>
                    <a:cubicBezTo>
                      <a:pt x="464939" y="269839"/>
                      <a:pt x="476854" y="283734"/>
                      <a:pt x="476854" y="305569"/>
                    </a:cubicBezTo>
                    <a:cubicBezTo>
                      <a:pt x="476854" y="327404"/>
                      <a:pt x="460967" y="346261"/>
                      <a:pt x="432172" y="351224"/>
                    </a:cubicBezTo>
                    <a:lnTo>
                      <a:pt x="432172" y="376036"/>
                    </a:lnTo>
                    <a:lnTo>
                      <a:pt x="408342" y="376036"/>
                    </a:lnTo>
                    <a:lnTo>
                      <a:pt x="408342" y="353209"/>
                    </a:lnTo>
                    <a:cubicBezTo>
                      <a:pt x="391462" y="352216"/>
                      <a:pt x="375575" y="348246"/>
                      <a:pt x="366639" y="342291"/>
                    </a:cubicBezTo>
                    <a:lnTo>
                      <a:pt x="373589" y="313509"/>
                    </a:lnTo>
                    <a:cubicBezTo>
                      <a:pt x="383519" y="319464"/>
                      <a:pt x="398413" y="324426"/>
                      <a:pt x="414300" y="324426"/>
                    </a:cubicBezTo>
                    <a:cubicBezTo>
                      <a:pt x="429193" y="324426"/>
                      <a:pt x="438130" y="318471"/>
                      <a:pt x="438130" y="308546"/>
                    </a:cubicBezTo>
                    <a:cubicBezTo>
                      <a:pt x="438130" y="299614"/>
                      <a:pt x="430186" y="293659"/>
                      <a:pt x="412314" y="287704"/>
                    </a:cubicBezTo>
                    <a:cubicBezTo>
                      <a:pt x="385505" y="278772"/>
                      <a:pt x="367632" y="265869"/>
                      <a:pt x="367632" y="242050"/>
                    </a:cubicBezTo>
                    <a:cubicBezTo>
                      <a:pt x="367632" y="220215"/>
                      <a:pt x="383519" y="203342"/>
                      <a:pt x="409335" y="198380"/>
                    </a:cubicBezTo>
                    <a:close/>
                    <a:moveTo>
                      <a:pt x="23849" y="147802"/>
                    </a:moveTo>
                    <a:cubicBezTo>
                      <a:pt x="34779" y="147802"/>
                      <a:pt x="178864" y="147802"/>
                      <a:pt x="179857" y="147802"/>
                    </a:cubicBezTo>
                    <a:cubicBezTo>
                      <a:pt x="192775" y="147802"/>
                      <a:pt x="203706" y="158714"/>
                      <a:pt x="202712" y="171610"/>
                    </a:cubicBezTo>
                    <a:lnTo>
                      <a:pt x="202712" y="321402"/>
                    </a:lnTo>
                    <a:cubicBezTo>
                      <a:pt x="202712" y="334298"/>
                      <a:pt x="191782" y="345210"/>
                      <a:pt x="178864" y="345210"/>
                    </a:cubicBezTo>
                    <a:cubicBezTo>
                      <a:pt x="170914" y="345210"/>
                      <a:pt x="164952" y="341242"/>
                      <a:pt x="159984" y="336282"/>
                    </a:cubicBezTo>
                    <a:lnTo>
                      <a:pt x="151041" y="481114"/>
                    </a:lnTo>
                    <a:cubicBezTo>
                      <a:pt x="150047" y="494010"/>
                      <a:pt x="139116" y="503930"/>
                      <a:pt x="126198" y="503930"/>
                    </a:cubicBezTo>
                    <a:lnTo>
                      <a:pt x="77508" y="503930"/>
                    </a:lnTo>
                    <a:cubicBezTo>
                      <a:pt x="63596" y="503930"/>
                      <a:pt x="53659" y="495002"/>
                      <a:pt x="52665" y="481114"/>
                    </a:cubicBezTo>
                    <a:lnTo>
                      <a:pt x="42729" y="336282"/>
                    </a:lnTo>
                    <a:cubicBezTo>
                      <a:pt x="38754" y="341242"/>
                      <a:pt x="31798" y="345210"/>
                      <a:pt x="24842" y="345210"/>
                    </a:cubicBezTo>
                    <a:cubicBezTo>
                      <a:pt x="10931" y="345210"/>
                      <a:pt x="994" y="334298"/>
                      <a:pt x="994" y="321402"/>
                    </a:cubicBezTo>
                    <a:lnTo>
                      <a:pt x="0" y="171610"/>
                    </a:lnTo>
                    <a:cubicBezTo>
                      <a:pt x="0" y="158714"/>
                      <a:pt x="10931" y="147802"/>
                      <a:pt x="23849" y="147802"/>
                    </a:cubicBezTo>
                    <a:close/>
                    <a:moveTo>
                      <a:pt x="421189" y="144915"/>
                    </a:moveTo>
                    <a:cubicBezTo>
                      <a:pt x="349673" y="144915"/>
                      <a:pt x="291070" y="203441"/>
                      <a:pt x="291070" y="275856"/>
                    </a:cubicBezTo>
                    <a:cubicBezTo>
                      <a:pt x="291070" y="347278"/>
                      <a:pt x="349673" y="405804"/>
                      <a:pt x="421189" y="405804"/>
                    </a:cubicBezTo>
                    <a:cubicBezTo>
                      <a:pt x="493698" y="405804"/>
                      <a:pt x="552301" y="347278"/>
                      <a:pt x="552301" y="275856"/>
                    </a:cubicBezTo>
                    <a:cubicBezTo>
                      <a:pt x="552301" y="203441"/>
                      <a:pt x="493698" y="144915"/>
                      <a:pt x="421189" y="144915"/>
                    </a:cubicBezTo>
                    <a:close/>
                    <a:moveTo>
                      <a:pt x="421189" y="93332"/>
                    </a:moveTo>
                    <a:cubicBezTo>
                      <a:pt x="522503" y="93332"/>
                      <a:pt x="603951" y="174674"/>
                      <a:pt x="603951" y="275856"/>
                    </a:cubicBezTo>
                    <a:cubicBezTo>
                      <a:pt x="603951" y="376045"/>
                      <a:pt x="522503" y="458379"/>
                      <a:pt x="421189" y="458379"/>
                    </a:cubicBezTo>
                    <a:cubicBezTo>
                      <a:pt x="320869" y="458379"/>
                      <a:pt x="238427" y="376045"/>
                      <a:pt x="238427" y="275856"/>
                    </a:cubicBezTo>
                    <a:cubicBezTo>
                      <a:pt x="238427" y="174674"/>
                      <a:pt x="320869" y="93332"/>
                      <a:pt x="421189" y="93332"/>
                    </a:cubicBezTo>
                    <a:close/>
                    <a:moveTo>
                      <a:pt x="101854" y="0"/>
                    </a:moveTo>
                    <a:cubicBezTo>
                      <a:pt x="138315" y="0"/>
                      <a:pt x="167872" y="29557"/>
                      <a:pt x="167872" y="66018"/>
                    </a:cubicBezTo>
                    <a:cubicBezTo>
                      <a:pt x="167872" y="102479"/>
                      <a:pt x="138315" y="132036"/>
                      <a:pt x="101854" y="132036"/>
                    </a:cubicBezTo>
                    <a:cubicBezTo>
                      <a:pt x="65393" y="132036"/>
                      <a:pt x="35836" y="102479"/>
                      <a:pt x="35836" y="66018"/>
                    </a:cubicBezTo>
                    <a:cubicBezTo>
                      <a:pt x="35836" y="29557"/>
                      <a:pt x="65393" y="0"/>
                      <a:pt x="10185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1824563" y="3156555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TW" altLang="en-US" sz="16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傳遞價值</a:t>
                </a:r>
                <a:endPara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sp>
          <p:nvSpPr>
            <p:cNvPr id="57" name="矩形 56"/>
            <p:cNvSpPr/>
            <p:nvPr/>
          </p:nvSpPr>
          <p:spPr>
            <a:xfrm>
              <a:off x="3324527" y="3986017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極簡當代</a:t>
              </a:r>
              <a:endPara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4731728" y="3200077"/>
              <a:ext cx="947512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辨識度高</a:t>
              </a:r>
              <a:endPara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6155940" y="4028289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便於運用</a:t>
              </a:r>
              <a:endPara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2" name="群組 1"/>
            <p:cNvGrpSpPr/>
            <p:nvPr/>
          </p:nvGrpSpPr>
          <p:grpSpPr>
            <a:xfrm>
              <a:off x="5652118" y="338226"/>
              <a:ext cx="2550458" cy="2735119"/>
              <a:chOff x="6205128" y="868737"/>
              <a:chExt cx="1895263" cy="2032485"/>
            </a:xfrm>
          </p:grpSpPr>
          <p:sp>
            <p:nvSpPr>
              <p:cNvPr id="16" name="išlîďé"/>
              <p:cNvSpPr/>
              <p:nvPr/>
            </p:nvSpPr>
            <p:spPr>
              <a:xfrm flipH="1">
                <a:off x="6334574" y="980969"/>
                <a:ext cx="1765817" cy="19202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08" h="21493" extrusionOk="0">
                    <a:moveTo>
                      <a:pt x="11568" y="6"/>
                    </a:moveTo>
                    <a:cubicBezTo>
                      <a:pt x="10467" y="43"/>
                      <a:pt x="9346" y="277"/>
                      <a:pt x="8301" y="788"/>
                    </a:cubicBezTo>
                    <a:cubicBezTo>
                      <a:pt x="4875" y="2463"/>
                      <a:pt x="3315" y="6243"/>
                      <a:pt x="3652" y="9979"/>
                    </a:cubicBezTo>
                    <a:cubicBezTo>
                      <a:pt x="3692" y="10421"/>
                      <a:pt x="3758" y="10863"/>
                      <a:pt x="3744" y="11307"/>
                    </a:cubicBezTo>
                    <a:cubicBezTo>
                      <a:pt x="3716" y="12255"/>
                      <a:pt x="3336" y="13151"/>
                      <a:pt x="2797" y="13941"/>
                    </a:cubicBezTo>
                    <a:cubicBezTo>
                      <a:pt x="2116" y="14939"/>
                      <a:pt x="1172" y="15789"/>
                      <a:pt x="0" y="16380"/>
                    </a:cubicBezTo>
                    <a:cubicBezTo>
                      <a:pt x="1733" y="16479"/>
                      <a:pt x="3416" y="16991"/>
                      <a:pt x="4893" y="17861"/>
                    </a:cubicBezTo>
                    <a:cubicBezTo>
                      <a:pt x="6369" y="18731"/>
                      <a:pt x="7640" y="19959"/>
                      <a:pt x="8551" y="21493"/>
                    </a:cubicBezTo>
                    <a:cubicBezTo>
                      <a:pt x="8701" y="20438"/>
                      <a:pt x="9092" y="19426"/>
                      <a:pt x="9696" y="18535"/>
                    </a:cubicBezTo>
                    <a:cubicBezTo>
                      <a:pt x="10107" y="17927"/>
                      <a:pt x="10617" y="17377"/>
                      <a:pt x="11235" y="16940"/>
                    </a:cubicBezTo>
                    <a:cubicBezTo>
                      <a:pt x="11534" y="16729"/>
                      <a:pt x="11856" y="16547"/>
                      <a:pt x="12210" y="16439"/>
                    </a:cubicBezTo>
                    <a:cubicBezTo>
                      <a:pt x="12438" y="16370"/>
                      <a:pt x="12674" y="16333"/>
                      <a:pt x="12913" y="16329"/>
                    </a:cubicBezTo>
                    <a:cubicBezTo>
                      <a:pt x="13803" y="16250"/>
                      <a:pt x="14690" y="16015"/>
                      <a:pt x="15546" y="15627"/>
                    </a:cubicBezTo>
                    <a:cubicBezTo>
                      <a:pt x="19790" y="13704"/>
                      <a:pt x="21600" y="8798"/>
                      <a:pt x="19584" y="4699"/>
                    </a:cubicBezTo>
                    <a:cubicBezTo>
                      <a:pt x="18078" y="1636"/>
                      <a:pt x="14866" y="-107"/>
                      <a:pt x="11568" y="6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7" name="ïšḷiḍê"/>
              <p:cNvSpPr/>
              <p:nvPr/>
            </p:nvSpPr>
            <p:spPr>
              <a:xfrm flipH="1">
                <a:off x="6541786" y="1196412"/>
                <a:ext cx="1053736" cy="10537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50" h="18950" extrusionOk="0">
                    <a:moveTo>
                      <a:pt x="18038" y="5425"/>
                    </a:moveTo>
                    <a:cubicBezTo>
                      <a:pt x="15801" y="695"/>
                      <a:pt x="10154" y="-1325"/>
                      <a:pt x="5425" y="912"/>
                    </a:cubicBezTo>
                    <a:cubicBezTo>
                      <a:pt x="696" y="3149"/>
                      <a:pt x="-1325" y="8796"/>
                      <a:pt x="912" y="13525"/>
                    </a:cubicBezTo>
                    <a:cubicBezTo>
                      <a:pt x="3148" y="18254"/>
                      <a:pt x="8796" y="20275"/>
                      <a:pt x="13525" y="18038"/>
                    </a:cubicBezTo>
                    <a:cubicBezTo>
                      <a:pt x="18254" y="15801"/>
                      <a:pt x="20275" y="10154"/>
                      <a:pt x="18038" y="54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33" name="işḻíḋé"/>
              <p:cNvSpPr/>
              <p:nvPr/>
            </p:nvSpPr>
            <p:spPr>
              <a:xfrm rot="5400000">
                <a:off x="6389693" y="684172"/>
                <a:ext cx="674210" cy="1043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74" h="21600" extrusionOk="0">
                    <a:moveTo>
                      <a:pt x="737" y="0"/>
                    </a:moveTo>
                    <a:cubicBezTo>
                      <a:pt x="-1626" y="6731"/>
                      <a:pt x="1797" y="13810"/>
                      <a:pt x="9518" y="18160"/>
                    </a:cubicBezTo>
                    <a:cubicBezTo>
                      <a:pt x="12560" y="19874"/>
                      <a:pt x="16145" y="21054"/>
                      <a:pt x="19974" y="21600"/>
                    </a:cubicBezTo>
                  </a:path>
                </a:pathLst>
              </a:custGeom>
              <a:noFill/>
              <a:ln w="63500" cap="flat">
                <a:solidFill>
                  <a:schemeClr val="bg1">
                    <a:lumMod val="85000"/>
                  </a:schemeClr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pic>
            <p:nvPicPr>
              <p:cNvPr id="1027" name="Picture 3" descr="I:\●PHP\AI\作業\LOGO\華2-04.png"/>
              <p:cNvPicPr>
                <a:picLocks noChangeAspect="1" noChangeArrowheads="1"/>
              </p:cNvPicPr>
              <p:nvPr/>
            </p:nvPicPr>
            <p:blipFill rotWithShape="1"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32682" t="20168" r="37709" b="39916"/>
              <a:stretch/>
            </p:blipFill>
            <p:spPr bwMode="auto">
              <a:xfrm>
                <a:off x="6686714" y="1244253"/>
                <a:ext cx="721669" cy="9815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7" name="群組 6"/>
            <p:cNvGrpSpPr/>
            <p:nvPr/>
          </p:nvGrpSpPr>
          <p:grpSpPr>
            <a:xfrm rot="21344591">
              <a:off x="6724516" y="2221120"/>
              <a:ext cx="1809954" cy="1684302"/>
              <a:chOff x="6768536" y="2401669"/>
              <a:chExt cx="1809954" cy="1684302"/>
            </a:xfrm>
          </p:grpSpPr>
          <p:sp>
            <p:nvSpPr>
              <p:cNvPr id="18" name="îslïde"/>
              <p:cNvSpPr/>
              <p:nvPr/>
            </p:nvSpPr>
            <p:spPr>
              <a:xfrm flipH="1">
                <a:off x="6768536" y="2401669"/>
                <a:ext cx="1809954" cy="16843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02" h="21587" extrusionOk="0">
                    <a:moveTo>
                      <a:pt x="7907" y="0"/>
                    </a:moveTo>
                    <a:cubicBezTo>
                      <a:pt x="6906" y="-13"/>
                      <a:pt x="5883" y="190"/>
                      <a:pt x="4894" y="634"/>
                    </a:cubicBezTo>
                    <a:cubicBezTo>
                      <a:pt x="884" y="2433"/>
                      <a:pt x="-1098" y="7565"/>
                      <a:pt x="622" y="11990"/>
                    </a:cubicBezTo>
                    <a:cubicBezTo>
                      <a:pt x="2075" y="15732"/>
                      <a:pt x="5652" y="17579"/>
                      <a:pt x="9206" y="17297"/>
                    </a:cubicBezTo>
                    <a:cubicBezTo>
                      <a:pt x="9486" y="17275"/>
                      <a:pt x="9766" y="17240"/>
                      <a:pt x="10047" y="17244"/>
                    </a:cubicBezTo>
                    <a:cubicBezTo>
                      <a:pt x="11079" y="17256"/>
                      <a:pt x="12042" y="17765"/>
                      <a:pt x="12862" y="18471"/>
                    </a:cubicBezTo>
                    <a:cubicBezTo>
                      <a:pt x="13781" y="19263"/>
                      <a:pt x="14547" y="20314"/>
                      <a:pt x="15062" y="21587"/>
                    </a:cubicBezTo>
                    <a:cubicBezTo>
                      <a:pt x="15247" y="19757"/>
                      <a:pt x="15835" y="18008"/>
                      <a:pt x="16763" y="16504"/>
                    </a:cubicBezTo>
                    <a:cubicBezTo>
                      <a:pt x="17692" y="14999"/>
                      <a:pt x="18960" y="13742"/>
                      <a:pt x="20502" y="12898"/>
                    </a:cubicBezTo>
                    <a:cubicBezTo>
                      <a:pt x="18373" y="12545"/>
                      <a:pt x="16507" y="10921"/>
                      <a:pt x="15719" y="8526"/>
                    </a:cubicBezTo>
                    <a:cubicBezTo>
                      <a:pt x="15568" y="8069"/>
                      <a:pt x="15465" y="7599"/>
                      <a:pt x="15359" y="7125"/>
                    </a:cubicBezTo>
                    <a:cubicBezTo>
                      <a:pt x="15237" y="6576"/>
                      <a:pt x="15111" y="6019"/>
                      <a:pt x="14931" y="5471"/>
                    </a:cubicBezTo>
                    <a:cubicBezTo>
                      <a:pt x="13811" y="2075"/>
                      <a:pt x="10934" y="41"/>
                      <a:pt x="7907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9" name="iṧ1íḍê"/>
              <p:cNvSpPr/>
              <p:nvPr/>
            </p:nvSpPr>
            <p:spPr>
              <a:xfrm flipH="1">
                <a:off x="7409958" y="2584109"/>
                <a:ext cx="978466" cy="9784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054" h="19054" extrusionOk="0">
                    <a:moveTo>
                      <a:pt x="5969" y="692"/>
                    </a:moveTo>
                    <a:cubicBezTo>
                      <a:pt x="1089" y="2657"/>
                      <a:pt x="-1273" y="8206"/>
                      <a:pt x="692" y="13085"/>
                    </a:cubicBezTo>
                    <a:cubicBezTo>
                      <a:pt x="2657" y="17965"/>
                      <a:pt x="8206" y="20327"/>
                      <a:pt x="13085" y="18362"/>
                    </a:cubicBezTo>
                    <a:cubicBezTo>
                      <a:pt x="17965" y="16397"/>
                      <a:pt x="20327" y="10848"/>
                      <a:pt x="18362" y="5969"/>
                    </a:cubicBezTo>
                    <a:cubicBezTo>
                      <a:pt x="16397" y="1089"/>
                      <a:pt x="10848" y="-1273"/>
                      <a:pt x="5969" y="69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dirty="0"/>
              </a:p>
            </p:txBody>
          </p:sp>
          <p:sp>
            <p:nvSpPr>
              <p:cNvPr id="50" name="head_126301"/>
              <p:cNvSpPr>
                <a:spLocks noChangeAspect="1"/>
              </p:cNvSpPr>
              <p:nvPr/>
            </p:nvSpPr>
            <p:spPr bwMode="auto">
              <a:xfrm rot="448808">
                <a:off x="7664452" y="2650366"/>
                <a:ext cx="458181" cy="536960"/>
              </a:xfrm>
              <a:custGeom>
                <a:avLst/>
                <a:gdLst>
                  <a:gd name="connsiteX0" fmla="*/ 249562 w 517601"/>
                  <a:gd name="connsiteY0" fmla="*/ 195607 h 606597"/>
                  <a:gd name="connsiteX1" fmla="*/ 274995 w 517601"/>
                  <a:gd name="connsiteY1" fmla="*/ 195607 h 606597"/>
                  <a:gd name="connsiteX2" fmla="*/ 301925 w 517601"/>
                  <a:gd name="connsiteY2" fmla="*/ 195607 h 606597"/>
                  <a:gd name="connsiteX3" fmla="*/ 312398 w 517601"/>
                  <a:gd name="connsiteY3" fmla="*/ 205039 h 606597"/>
                  <a:gd name="connsiteX4" fmla="*/ 310714 w 517601"/>
                  <a:gd name="connsiteY4" fmla="*/ 221102 h 606597"/>
                  <a:gd name="connsiteX5" fmla="*/ 299961 w 517601"/>
                  <a:gd name="connsiteY5" fmla="*/ 280123 h 606597"/>
                  <a:gd name="connsiteX6" fmla="*/ 296689 w 517601"/>
                  <a:gd name="connsiteY6" fmla="*/ 299641 h 606597"/>
                  <a:gd name="connsiteX7" fmla="*/ 297624 w 517601"/>
                  <a:gd name="connsiteY7" fmla="*/ 309167 h 606597"/>
                  <a:gd name="connsiteX8" fmla="*/ 305946 w 517601"/>
                  <a:gd name="connsiteY8" fmla="*/ 315143 h 606597"/>
                  <a:gd name="connsiteX9" fmla="*/ 316325 w 517601"/>
                  <a:gd name="connsiteY9" fmla="*/ 312248 h 606597"/>
                  <a:gd name="connsiteX10" fmla="*/ 323992 w 517601"/>
                  <a:gd name="connsiteY10" fmla="*/ 308233 h 606597"/>
                  <a:gd name="connsiteX11" fmla="*/ 330257 w 517601"/>
                  <a:gd name="connsiteY11" fmla="*/ 313743 h 606597"/>
                  <a:gd name="connsiteX12" fmla="*/ 326423 w 517601"/>
                  <a:gd name="connsiteY12" fmla="*/ 320373 h 606597"/>
                  <a:gd name="connsiteX13" fmla="*/ 289863 w 517601"/>
                  <a:gd name="connsiteY13" fmla="*/ 336809 h 606597"/>
                  <a:gd name="connsiteX14" fmla="*/ 269665 w 517601"/>
                  <a:gd name="connsiteY14" fmla="*/ 335689 h 606597"/>
                  <a:gd name="connsiteX15" fmla="*/ 246569 w 517601"/>
                  <a:gd name="connsiteY15" fmla="*/ 305898 h 606597"/>
                  <a:gd name="connsiteX16" fmla="*/ 251245 w 517601"/>
                  <a:gd name="connsiteY16" fmla="*/ 276107 h 606597"/>
                  <a:gd name="connsiteX17" fmla="*/ 260221 w 517601"/>
                  <a:gd name="connsiteY17" fmla="*/ 224464 h 606597"/>
                  <a:gd name="connsiteX18" fmla="*/ 260408 w 517601"/>
                  <a:gd name="connsiteY18" fmla="*/ 221102 h 606597"/>
                  <a:gd name="connsiteX19" fmla="*/ 251058 w 517601"/>
                  <a:gd name="connsiteY19" fmla="*/ 210362 h 606597"/>
                  <a:gd name="connsiteX20" fmla="*/ 241988 w 517601"/>
                  <a:gd name="connsiteY20" fmla="*/ 208682 h 606597"/>
                  <a:gd name="connsiteX21" fmla="*/ 237125 w 517601"/>
                  <a:gd name="connsiteY21" fmla="*/ 201771 h 606597"/>
                  <a:gd name="connsiteX22" fmla="*/ 243203 w 517601"/>
                  <a:gd name="connsiteY22" fmla="*/ 196074 h 606597"/>
                  <a:gd name="connsiteX23" fmla="*/ 249562 w 517601"/>
                  <a:gd name="connsiteY23" fmla="*/ 195607 h 606597"/>
                  <a:gd name="connsiteX24" fmla="*/ 290979 w 517601"/>
                  <a:gd name="connsiteY24" fmla="*/ 127464 h 606597"/>
                  <a:gd name="connsiteX25" fmla="*/ 318302 w 517601"/>
                  <a:gd name="connsiteY25" fmla="*/ 155490 h 606597"/>
                  <a:gd name="connsiteX26" fmla="*/ 290885 w 517601"/>
                  <a:gd name="connsiteY26" fmla="*/ 183142 h 606597"/>
                  <a:gd name="connsiteX27" fmla="*/ 263188 w 517601"/>
                  <a:gd name="connsiteY27" fmla="*/ 155023 h 606597"/>
                  <a:gd name="connsiteX28" fmla="*/ 290979 w 517601"/>
                  <a:gd name="connsiteY28" fmla="*/ 127464 h 606597"/>
                  <a:gd name="connsiteX29" fmla="*/ 283964 w 517601"/>
                  <a:gd name="connsiteY29" fmla="*/ 62849 h 606597"/>
                  <a:gd name="connsiteX30" fmla="*/ 164059 w 517601"/>
                  <a:gd name="connsiteY30" fmla="*/ 112437 h 606597"/>
                  <a:gd name="connsiteX31" fmla="*/ 156950 w 517601"/>
                  <a:gd name="connsiteY31" fmla="*/ 344315 h 606597"/>
                  <a:gd name="connsiteX32" fmla="*/ 158634 w 517601"/>
                  <a:gd name="connsiteY32" fmla="*/ 345623 h 606597"/>
                  <a:gd name="connsiteX33" fmla="*/ 123747 w 517601"/>
                  <a:gd name="connsiteY33" fmla="*/ 385125 h 606597"/>
                  <a:gd name="connsiteX34" fmla="*/ 125618 w 517601"/>
                  <a:gd name="connsiteY34" fmla="*/ 397545 h 606597"/>
                  <a:gd name="connsiteX35" fmla="*/ 197729 w 517601"/>
                  <a:gd name="connsiteY35" fmla="*/ 377934 h 606597"/>
                  <a:gd name="connsiteX36" fmla="*/ 198103 w 517601"/>
                  <a:gd name="connsiteY36" fmla="*/ 378121 h 606597"/>
                  <a:gd name="connsiteX37" fmla="*/ 403869 w 517601"/>
                  <a:gd name="connsiteY37" fmla="*/ 351880 h 606597"/>
                  <a:gd name="connsiteX38" fmla="*/ 403869 w 517601"/>
                  <a:gd name="connsiteY38" fmla="*/ 112437 h 606597"/>
                  <a:gd name="connsiteX39" fmla="*/ 283964 w 517601"/>
                  <a:gd name="connsiteY39" fmla="*/ 62849 h 606597"/>
                  <a:gd name="connsiteX40" fmla="*/ 285367 w 517601"/>
                  <a:gd name="connsiteY40" fmla="*/ 0 h 606597"/>
                  <a:gd name="connsiteX41" fmla="*/ 517601 w 517601"/>
                  <a:gd name="connsiteY41" fmla="*/ 231691 h 606597"/>
                  <a:gd name="connsiteX42" fmla="*/ 442403 w 517601"/>
                  <a:gd name="connsiteY42" fmla="*/ 402402 h 606597"/>
                  <a:gd name="connsiteX43" fmla="*/ 442403 w 517601"/>
                  <a:gd name="connsiteY43" fmla="*/ 524924 h 606597"/>
                  <a:gd name="connsiteX44" fmla="*/ 442403 w 517601"/>
                  <a:gd name="connsiteY44" fmla="*/ 533516 h 606597"/>
                  <a:gd name="connsiteX45" fmla="*/ 442403 w 517601"/>
                  <a:gd name="connsiteY45" fmla="*/ 544162 h 606597"/>
                  <a:gd name="connsiteX46" fmla="*/ 425755 w 517601"/>
                  <a:gd name="connsiteY46" fmla="*/ 563773 h 606597"/>
                  <a:gd name="connsiteX47" fmla="*/ 184448 w 517601"/>
                  <a:gd name="connsiteY47" fmla="*/ 606357 h 606597"/>
                  <a:gd name="connsiteX48" fmla="*/ 167893 w 517601"/>
                  <a:gd name="connsiteY48" fmla="*/ 593657 h 606597"/>
                  <a:gd name="connsiteX49" fmla="*/ 167893 w 517601"/>
                  <a:gd name="connsiteY49" fmla="*/ 593190 h 606597"/>
                  <a:gd name="connsiteX50" fmla="*/ 167800 w 517601"/>
                  <a:gd name="connsiteY50" fmla="*/ 526325 h 606597"/>
                  <a:gd name="connsiteX51" fmla="*/ 100833 w 517601"/>
                  <a:gd name="connsiteY51" fmla="*/ 536317 h 606597"/>
                  <a:gd name="connsiteX52" fmla="*/ 52010 w 517601"/>
                  <a:gd name="connsiteY52" fmla="*/ 487570 h 606597"/>
                  <a:gd name="connsiteX53" fmla="*/ 52010 w 517601"/>
                  <a:gd name="connsiteY53" fmla="*/ 441624 h 606597"/>
                  <a:gd name="connsiteX54" fmla="*/ 52010 w 517601"/>
                  <a:gd name="connsiteY54" fmla="*/ 402402 h 606597"/>
                  <a:gd name="connsiteX55" fmla="*/ 52010 w 517601"/>
                  <a:gd name="connsiteY55" fmla="*/ 401935 h 606597"/>
                  <a:gd name="connsiteX56" fmla="*/ 29844 w 517601"/>
                  <a:gd name="connsiteY56" fmla="*/ 401935 h 606597"/>
                  <a:gd name="connsiteX57" fmla="*/ 4778 w 517601"/>
                  <a:gd name="connsiteY57" fmla="*/ 360564 h 606597"/>
                  <a:gd name="connsiteX58" fmla="*/ 52010 w 517601"/>
                  <a:gd name="connsiteY58" fmla="*/ 270447 h 606597"/>
                  <a:gd name="connsiteX59" fmla="*/ 52010 w 517601"/>
                  <a:gd name="connsiteY59" fmla="*/ 262976 h 606597"/>
                  <a:gd name="connsiteX60" fmla="*/ 52010 w 517601"/>
                  <a:gd name="connsiteY60" fmla="*/ 231972 h 606597"/>
                  <a:gd name="connsiteX61" fmla="*/ 186225 w 517601"/>
                  <a:gd name="connsiteY61" fmla="*/ 22132 h 606597"/>
                  <a:gd name="connsiteX62" fmla="*/ 285367 w 517601"/>
                  <a:gd name="connsiteY62" fmla="*/ 0 h 6065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517601" h="606597">
                    <a:moveTo>
                      <a:pt x="249562" y="195607"/>
                    </a:moveTo>
                    <a:lnTo>
                      <a:pt x="274995" y="195607"/>
                    </a:lnTo>
                    <a:lnTo>
                      <a:pt x="301925" y="195607"/>
                    </a:lnTo>
                    <a:cubicBezTo>
                      <a:pt x="308470" y="195607"/>
                      <a:pt x="312304" y="198596"/>
                      <a:pt x="312398" y="205039"/>
                    </a:cubicBezTo>
                    <a:cubicBezTo>
                      <a:pt x="312585" y="210362"/>
                      <a:pt x="311649" y="215779"/>
                      <a:pt x="310714" y="221102"/>
                    </a:cubicBezTo>
                    <a:cubicBezTo>
                      <a:pt x="307161" y="240807"/>
                      <a:pt x="303608" y="260418"/>
                      <a:pt x="299961" y="280123"/>
                    </a:cubicBezTo>
                    <a:cubicBezTo>
                      <a:pt x="298839" y="286567"/>
                      <a:pt x="297437" y="293104"/>
                      <a:pt x="296689" y="299641"/>
                    </a:cubicBezTo>
                    <a:cubicBezTo>
                      <a:pt x="296315" y="302816"/>
                      <a:pt x="296876" y="305991"/>
                      <a:pt x="297624" y="309167"/>
                    </a:cubicBezTo>
                    <a:cubicBezTo>
                      <a:pt x="298746" y="313369"/>
                      <a:pt x="301738" y="315610"/>
                      <a:pt x="305946" y="315143"/>
                    </a:cubicBezTo>
                    <a:cubicBezTo>
                      <a:pt x="309592" y="314770"/>
                      <a:pt x="312959" y="313462"/>
                      <a:pt x="316325" y="312248"/>
                    </a:cubicBezTo>
                    <a:cubicBezTo>
                      <a:pt x="318943" y="311128"/>
                      <a:pt x="321281" y="309260"/>
                      <a:pt x="323992" y="308233"/>
                    </a:cubicBezTo>
                    <a:cubicBezTo>
                      <a:pt x="328013" y="306645"/>
                      <a:pt x="331379" y="309353"/>
                      <a:pt x="330257" y="313743"/>
                    </a:cubicBezTo>
                    <a:cubicBezTo>
                      <a:pt x="329603" y="316077"/>
                      <a:pt x="328107" y="318599"/>
                      <a:pt x="326423" y="320373"/>
                    </a:cubicBezTo>
                    <a:cubicBezTo>
                      <a:pt x="316325" y="330552"/>
                      <a:pt x="304356" y="336622"/>
                      <a:pt x="289863" y="336809"/>
                    </a:cubicBezTo>
                    <a:cubicBezTo>
                      <a:pt x="283130" y="336809"/>
                      <a:pt x="276304" y="336622"/>
                      <a:pt x="269665" y="335689"/>
                    </a:cubicBezTo>
                    <a:cubicBezTo>
                      <a:pt x="258725" y="334194"/>
                      <a:pt x="244606" y="320466"/>
                      <a:pt x="246569" y="305898"/>
                    </a:cubicBezTo>
                    <a:cubicBezTo>
                      <a:pt x="247972" y="295905"/>
                      <a:pt x="249562" y="286100"/>
                      <a:pt x="251245" y="276107"/>
                    </a:cubicBezTo>
                    <a:cubicBezTo>
                      <a:pt x="254050" y="258924"/>
                      <a:pt x="257229" y="241647"/>
                      <a:pt x="260221" y="224464"/>
                    </a:cubicBezTo>
                    <a:cubicBezTo>
                      <a:pt x="260315" y="223343"/>
                      <a:pt x="260408" y="222223"/>
                      <a:pt x="260408" y="221102"/>
                    </a:cubicBezTo>
                    <a:cubicBezTo>
                      <a:pt x="260408" y="213911"/>
                      <a:pt x="258164" y="211390"/>
                      <a:pt x="251058" y="210362"/>
                    </a:cubicBezTo>
                    <a:cubicBezTo>
                      <a:pt x="247972" y="209896"/>
                      <a:pt x="244886" y="209615"/>
                      <a:pt x="241988" y="208682"/>
                    </a:cubicBezTo>
                    <a:cubicBezTo>
                      <a:pt x="238341" y="207374"/>
                      <a:pt x="236751" y="204666"/>
                      <a:pt x="237125" y="201771"/>
                    </a:cubicBezTo>
                    <a:cubicBezTo>
                      <a:pt x="237406" y="198689"/>
                      <a:pt x="239369" y="196821"/>
                      <a:pt x="243203" y="196074"/>
                    </a:cubicBezTo>
                    <a:cubicBezTo>
                      <a:pt x="245354" y="195701"/>
                      <a:pt x="247504" y="195607"/>
                      <a:pt x="249562" y="195607"/>
                    </a:cubicBezTo>
                    <a:close/>
                    <a:moveTo>
                      <a:pt x="290979" y="127464"/>
                    </a:moveTo>
                    <a:cubicBezTo>
                      <a:pt x="306231" y="127651"/>
                      <a:pt x="318395" y="140076"/>
                      <a:pt x="318302" y="155490"/>
                    </a:cubicBezTo>
                    <a:cubicBezTo>
                      <a:pt x="318208" y="170811"/>
                      <a:pt x="305857" y="183329"/>
                      <a:pt x="290885" y="183142"/>
                    </a:cubicBezTo>
                    <a:cubicBezTo>
                      <a:pt x="275540" y="183048"/>
                      <a:pt x="263001" y="170437"/>
                      <a:pt x="263188" y="155023"/>
                    </a:cubicBezTo>
                    <a:cubicBezTo>
                      <a:pt x="263282" y="139702"/>
                      <a:pt x="275633" y="127371"/>
                      <a:pt x="290979" y="127464"/>
                    </a:cubicBezTo>
                    <a:close/>
                    <a:moveTo>
                      <a:pt x="283964" y="62849"/>
                    </a:moveTo>
                    <a:cubicBezTo>
                      <a:pt x="240567" y="62849"/>
                      <a:pt x="197168" y="79378"/>
                      <a:pt x="164059" y="112437"/>
                    </a:cubicBezTo>
                    <a:cubicBezTo>
                      <a:pt x="100271" y="176033"/>
                      <a:pt x="97933" y="277824"/>
                      <a:pt x="156950" y="344315"/>
                    </a:cubicBezTo>
                    <a:lnTo>
                      <a:pt x="158634" y="345623"/>
                    </a:lnTo>
                    <a:cubicBezTo>
                      <a:pt x="152274" y="359444"/>
                      <a:pt x="141237" y="376534"/>
                      <a:pt x="123747" y="385125"/>
                    </a:cubicBezTo>
                    <a:cubicBezTo>
                      <a:pt x="117855" y="388020"/>
                      <a:pt x="119258" y="396612"/>
                      <a:pt x="125618" y="397545"/>
                    </a:cubicBezTo>
                    <a:cubicBezTo>
                      <a:pt x="144698" y="400534"/>
                      <a:pt x="172102" y="397172"/>
                      <a:pt x="197729" y="377934"/>
                    </a:cubicBezTo>
                    <a:lnTo>
                      <a:pt x="198103" y="378121"/>
                    </a:lnTo>
                    <a:cubicBezTo>
                      <a:pt x="263013" y="416409"/>
                      <a:pt x="348125" y="407538"/>
                      <a:pt x="403869" y="351880"/>
                    </a:cubicBezTo>
                    <a:cubicBezTo>
                      <a:pt x="470088" y="285762"/>
                      <a:pt x="470088" y="178554"/>
                      <a:pt x="403869" y="112437"/>
                    </a:cubicBezTo>
                    <a:cubicBezTo>
                      <a:pt x="370760" y="79378"/>
                      <a:pt x="327362" y="62849"/>
                      <a:pt x="283964" y="62849"/>
                    </a:cubicBezTo>
                    <a:close/>
                    <a:moveTo>
                      <a:pt x="285367" y="0"/>
                    </a:moveTo>
                    <a:cubicBezTo>
                      <a:pt x="413596" y="0"/>
                      <a:pt x="517414" y="103752"/>
                      <a:pt x="517601" y="231691"/>
                    </a:cubicBezTo>
                    <a:cubicBezTo>
                      <a:pt x="517601" y="299210"/>
                      <a:pt x="488607" y="360098"/>
                      <a:pt x="442403" y="402402"/>
                    </a:cubicBezTo>
                    <a:lnTo>
                      <a:pt x="442403" y="524924"/>
                    </a:lnTo>
                    <a:lnTo>
                      <a:pt x="442403" y="533516"/>
                    </a:lnTo>
                    <a:lnTo>
                      <a:pt x="442403" y="544162"/>
                    </a:lnTo>
                    <a:cubicBezTo>
                      <a:pt x="442403" y="553314"/>
                      <a:pt x="434921" y="562185"/>
                      <a:pt x="425755" y="563773"/>
                    </a:cubicBezTo>
                    <a:lnTo>
                      <a:pt x="184448" y="606357"/>
                    </a:lnTo>
                    <a:cubicBezTo>
                      <a:pt x="175469" y="607851"/>
                      <a:pt x="168267" y="602248"/>
                      <a:pt x="167893" y="593657"/>
                    </a:cubicBezTo>
                    <a:lnTo>
                      <a:pt x="167893" y="593190"/>
                    </a:lnTo>
                    <a:lnTo>
                      <a:pt x="167800" y="526325"/>
                    </a:lnTo>
                    <a:lnTo>
                      <a:pt x="100833" y="536317"/>
                    </a:lnTo>
                    <a:cubicBezTo>
                      <a:pt x="73990" y="536317"/>
                      <a:pt x="52010" y="514372"/>
                      <a:pt x="52010" y="487570"/>
                    </a:cubicBezTo>
                    <a:lnTo>
                      <a:pt x="52010" y="441624"/>
                    </a:lnTo>
                    <a:lnTo>
                      <a:pt x="52010" y="402402"/>
                    </a:lnTo>
                    <a:lnTo>
                      <a:pt x="52010" y="401935"/>
                    </a:lnTo>
                    <a:lnTo>
                      <a:pt x="29844" y="401935"/>
                    </a:lnTo>
                    <a:cubicBezTo>
                      <a:pt x="4123" y="401935"/>
                      <a:pt x="-7194" y="383351"/>
                      <a:pt x="4778" y="360564"/>
                    </a:cubicBezTo>
                    <a:lnTo>
                      <a:pt x="52010" y="270447"/>
                    </a:lnTo>
                    <a:lnTo>
                      <a:pt x="52010" y="262976"/>
                    </a:lnTo>
                    <a:lnTo>
                      <a:pt x="52010" y="231972"/>
                    </a:lnTo>
                    <a:cubicBezTo>
                      <a:pt x="52010" y="138958"/>
                      <a:pt x="106912" y="58926"/>
                      <a:pt x="186225" y="22132"/>
                    </a:cubicBezTo>
                    <a:cubicBezTo>
                      <a:pt x="216248" y="7938"/>
                      <a:pt x="249826" y="0"/>
                      <a:pt x="285367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</p:sp>
        </p:grpSp>
        <p:sp>
          <p:nvSpPr>
            <p:cNvPr id="42" name="矩形 41"/>
            <p:cNvSpPr/>
            <p:nvPr/>
          </p:nvSpPr>
          <p:spPr>
            <a:xfrm>
              <a:off x="1617009" y="1680172"/>
              <a:ext cx="1542538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0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傳播</a:t>
              </a:r>
              <a:r>
                <a:rPr lang="zh-TW" altLang="en-US" sz="1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文字</a:t>
              </a:r>
              <a:r>
                <a:rPr lang="zh-TW" altLang="en-US" sz="10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與視覺的優勢</a:t>
              </a:r>
              <a:endPara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7421586" y="2984053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方便記憶</a:t>
              </a:r>
              <a:endPara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206142" y="2911966"/>
              <a:ext cx="1352977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0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線條構成不退流行</a:t>
              </a:r>
              <a:endPara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4506008" y="1991737"/>
              <a:ext cx="136213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0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大眼快速吸引目光</a:t>
              </a:r>
              <a:endPara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5946168" y="2931790"/>
              <a:ext cx="136213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0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線條適合各種版面</a:t>
              </a:r>
              <a:endPara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7521511" y="3610601"/>
              <a:ext cx="1362136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0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融合品牌文字易傳播</a:t>
              </a:r>
              <a:endPara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8" name="群組 47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49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3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3318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群組 66"/>
          <p:cNvGrpSpPr/>
          <p:nvPr/>
        </p:nvGrpSpPr>
        <p:grpSpPr>
          <a:xfrm>
            <a:off x="-396552" y="1812401"/>
            <a:ext cx="10297144" cy="3331098"/>
            <a:chOff x="-396552" y="1812401"/>
            <a:chExt cx="10297144" cy="3331098"/>
          </a:xfrm>
        </p:grpSpPr>
        <p:sp>
          <p:nvSpPr>
            <p:cNvPr id="64" name="Line 16"/>
            <p:cNvSpPr>
              <a:spLocks noChangeShapeType="1"/>
            </p:cNvSpPr>
            <p:nvPr/>
          </p:nvSpPr>
          <p:spPr bwMode="auto">
            <a:xfrm flipH="1" flipV="1">
              <a:off x="-204090" y="3363838"/>
              <a:ext cx="10104682" cy="1656184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Line 18"/>
            <p:cNvSpPr>
              <a:spLocks noChangeShapeType="1"/>
            </p:cNvSpPr>
            <p:nvPr/>
          </p:nvSpPr>
          <p:spPr bwMode="auto">
            <a:xfrm flipH="1" flipV="1">
              <a:off x="-396552" y="1812401"/>
              <a:ext cx="2589614" cy="3331098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設計說明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2334346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Design Notes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" name="群組 1"/>
          <p:cNvGrpSpPr/>
          <p:nvPr/>
        </p:nvGrpSpPr>
        <p:grpSpPr>
          <a:xfrm rot="556700">
            <a:off x="2267744" y="1059582"/>
            <a:ext cx="5472608" cy="3133914"/>
            <a:chOff x="2267744" y="1059582"/>
            <a:chExt cx="5472608" cy="3133914"/>
          </a:xfrm>
        </p:grpSpPr>
        <p:pic>
          <p:nvPicPr>
            <p:cNvPr id="1027" name="Picture 3" descr="I:\●PHP\AI\作業\LOGO\華2-04.png"/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2682" t="20168" r="37709" b="39916"/>
            <a:stretch/>
          </p:blipFill>
          <p:spPr bwMode="auto">
            <a:xfrm>
              <a:off x="5436095" y="1059582"/>
              <a:ext cx="2304257" cy="31339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" name="矩形 39"/>
            <p:cNvSpPr/>
            <p:nvPr/>
          </p:nvSpPr>
          <p:spPr>
            <a:xfrm>
              <a:off x="2267744" y="1092682"/>
              <a:ext cx="2896947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5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小 </a:t>
              </a:r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處著手，大處著眼</a:t>
              </a:r>
              <a:endPara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2267744" y="2100794"/>
              <a:ext cx="2896947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5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中 </a:t>
              </a:r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華文化，博大精深</a:t>
              </a:r>
              <a:endPara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2267744" y="3108906"/>
              <a:ext cx="2896947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5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大 </a:t>
              </a:r>
              <a:r>
                <a:rPr lang="zh-TW" altLang="en-US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華出品，必屬佳作</a:t>
              </a:r>
              <a:endPara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3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1640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0" y="-134763"/>
            <a:ext cx="9144000" cy="5302886"/>
            <a:chOff x="0" y="-134763"/>
            <a:chExt cx="9144000" cy="5302886"/>
          </a:xfrm>
        </p:grpSpPr>
        <p:sp>
          <p:nvSpPr>
            <p:cNvPr id="2" name="Line 16"/>
            <p:cNvSpPr>
              <a:spLocks noChangeShapeType="1"/>
            </p:cNvSpPr>
            <p:nvPr/>
          </p:nvSpPr>
          <p:spPr bwMode="auto">
            <a:xfrm flipH="1">
              <a:off x="2793405" y="-134763"/>
              <a:ext cx="3054691" cy="5280093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" name="Line 18"/>
            <p:cNvSpPr>
              <a:spLocks noChangeShapeType="1"/>
            </p:cNvSpPr>
            <p:nvPr/>
          </p:nvSpPr>
          <p:spPr bwMode="auto">
            <a:xfrm flipH="1" flipV="1">
              <a:off x="1428160" y="-1"/>
              <a:ext cx="4682624" cy="5168124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" name="Line 17"/>
            <p:cNvSpPr>
              <a:spLocks noChangeShapeType="1"/>
            </p:cNvSpPr>
            <p:nvPr/>
          </p:nvSpPr>
          <p:spPr bwMode="auto">
            <a:xfrm>
              <a:off x="0" y="1875498"/>
              <a:ext cx="9144000" cy="2453269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1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Freeform 5"/>
          <p:cNvSpPr/>
          <p:nvPr/>
        </p:nvSpPr>
        <p:spPr bwMode="auto">
          <a:xfrm>
            <a:off x="1751572" y="0"/>
            <a:ext cx="5640857" cy="5168125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lIns="68580" tIns="34290" rIns="68580" bIns="34290" anchor="ctr"/>
          <a:lstStyle/>
          <a:p>
            <a:pPr algn="ctr"/>
            <a:endParaRPr lang="zh-CN" altLang="en-US" sz="15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3408847" y="1494624"/>
            <a:ext cx="2049215" cy="761747"/>
          </a:xfrm>
          <a:prstGeom prst="rect">
            <a:avLst/>
          </a:prstGeom>
          <a:noFill/>
          <a:effectLst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zh-TW" altLang="en-US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sz="45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987824" y="2926366"/>
            <a:ext cx="3144130" cy="346249"/>
          </a:xfrm>
          <a:prstGeom prst="rect">
            <a:avLst/>
          </a:prstGeom>
          <a:effectLst/>
        </p:spPr>
        <p:txBody>
          <a:bodyPr wrap="none" lIns="68580" tIns="34290" rIns="68580" bIns="3429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Communication application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3050123" y="2308902"/>
            <a:ext cx="2659427" cy="623248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傳播運用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205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flipH="1">
            <a:off x="409120" y="-134763"/>
            <a:ext cx="2397152" cy="5347512"/>
            <a:chOff x="8442118" y="-179684"/>
            <a:chExt cx="3196202" cy="7130016"/>
          </a:xfrm>
        </p:grpSpPr>
        <p:sp>
          <p:nvSpPr>
            <p:cNvPr id="5" name="Line 16"/>
            <p:cNvSpPr>
              <a:spLocks noChangeShapeType="1"/>
            </p:cNvSpPr>
            <p:nvPr/>
          </p:nvSpPr>
          <p:spPr bwMode="auto">
            <a:xfrm>
              <a:off x="8442118" y="0"/>
              <a:ext cx="1966175" cy="6950332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Line 18"/>
            <p:cNvSpPr>
              <a:spLocks noChangeShapeType="1"/>
            </p:cNvSpPr>
            <p:nvPr/>
          </p:nvSpPr>
          <p:spPr bwMode="auto">
            <a:xfrm flipV="1">
              <a:off x="8442118" y="-179684"/>
              <a:ext cx="3196202" cy="7037684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7" name="Freeform 5"/>
          <p:cNvSpPr/>
          <p:nvPr/>
        </p:nvSpPr>
        <p:spPr bwMode="auto">
          <a:xfrm flipH="1" flipV="1">
            <a:off x="-3" y="0"/>
            <a:ext cx="2378932" cy="5147794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lIns="68580" tIns="34290" rIns="68580" bIns="34290" anchor="ctr"/>
          <a:lstStyle/>
          <a:p>
            <a:pPr algn="ctr"/>
            <a:endParaRPr lang="zh-CN" altLang="en-US" sz="1500">
              <a:solidFill>
                <a:srgbClr val="00183C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5004048" y="537054"/>
            <a:ext cx="575220" cy="575220"/>
            <a:chOff x="5004048" y="537054"/>
            <a:chExt cx="575220" cy="575220"/>
          </a:xfrm>
        </p:grpSpPr>
        <p:sp>
          <p:nvSpPr>
            <p:cNvPr id="8" name="椭圆 1"/>
            <p:cNvSpPr>
              <a:spLocks noChangeArrowheads="1"/>
            </p:cNvSpPr>
            <p:nvPr/>
          </p:nvSpPr>
          <p:spPr bwMode="auto">
            <a:xfrm>
              <a:off x="5004048" y="537054"/>
              <a:ext cx="575220" cy="575220"/>
            </a:xfrm>
            <a:prstGeom prst="roundRect">
              <a:avLst/>
            </a:prstGeom>
            <a:solidFill>
              <a:schemeClr val="tx1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9" name="TextBox 32"/>
            <p:cNvSpPr txBox="1">
              <a:spLocks noChangeArrowheads="1"/>
            </p:cNvSpPr>
            <p:nvPr/>
          </p:nvSpPr>
          <p:spPr bwMode="auto">
            <a:xfrm>
              <a:off x="5043833" y="593831"/>
              <a:ext cx="49564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 smtClean="0">
                  <a:solidFill>
                    <a:schemeClr val="bg1"/>
                  </a:solidFill>
                  <a:ea typeface="微软雅黑" panose="020B0503020204020204" pitchFamily="34" charset="-122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標題 1"/>
          <p:cNvSpPr>
            <a:spLocks noGrp="1"/>
          </p:cNvSpPr>
          <p:nvPr>
            <p:ph type="title"/>
          </p:nvPr>
        </p:nvSpPr>
        <p:spPr>
          <a:xfrm>
            <a:off x="5867300" y="43831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品牌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定義</a:t>
            </a:r>
          </a:p>
        </p:txBody>
      </p:sp>
      <p:grpSp>
        <p:nvGrpSpPr>
          <p:cNvPr id="3" name="群組 2"/>
          <p:cNvGrpSpPr/>
          <p:nvPr/>
        </p:nvGrpSpPr>
        <p:grpSpPr>
          <a:xfrm>
            <a:off x="5004048" y="1293907"/>
            <a:ext cx="575220" cy="575220"/>
            <a:chOff x="5004048" y="1293907"/>
            <a:chExt cx="575220" cy="575220"/>
          </a:xfrm>
        </p:grpSpPr>
        <p:sp>
          <p:nvSpPr>
            <p:cNvPr id="25" name="椭圆 1"/>
            <p:cNvSpPr>
              <a:spLocks noChangeArrowheads="1"/>
            </p:cNvSpPr>
            <p:nvPr/>
          </p:nvSpPr>
          <p:spPr bwMode="auto">
            <a:xfrm>
              <a:off x="5004048" y="1293907"/>
              <a:ext cx="575220" cy="575220"/>
            </a:xfrm>
            <a:prstGeom prst="roundRect">
              <a:avLst/>
            </a:prstGeom>
            <a:solidFill>
              <a:schemeClr val="tx1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6" name="TextBox 32"/>
            <p:cNvSpPr txBox="1">
              <a:spLocks noChangeArrowheads="1"/>
            </p:cNvSpPr>
            <p:nvPr/>
          </p:nvSpPr>
          <p:spPr bwMode="auto">
            <a:xfrm>
              <a:off x="5043833" y="1350684"/>
              <a:ext cx="49564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 smtClean="0">
                  <a:solidFill>
                    <a:schemeClr val="bg1"/>
                  </a:solidFill>
                  <a:ea typeface="微软雅黑" panose="020B0503020204020204" pitchFamily="34" charset="-122"/>
                </a:rPr>
                <a:t>0</a:t>
              </a:r>
              <a:r>
                <a:rPr lang="en-US" altLang="zh-TW" sz="2400" dirty="0" smtClean="0">
                  <a:solidFill>
                    <a:schemeClr val="bg1"/>
                  </a:solidFill>
                  <a:ea typeface="微软雅黑" panose="020B0503020204020204" pitchFamily="34" charset="-122"/>
                </a:rPr>
                <a:t>2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標題 1"/>
          <p:cNvSpPr txBox="1">
            <a:spLocks/>
          </p:cNvSpPr>
          <p:nvPr/>
        </p:nvSpPr>
        <p:spPr>
          <a:xfrm>
            <a:off x="5867300" y="1195171"/>
            <a:ext cx="2952328" cy="581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設計發想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0" name="群組 9"/>
          <p:cNvGrpSpPr/>
          <p:nvPr/>
        </p:nvGrpSpPr>
        <p:grpSpPr>
          <a:xfrm>
            <a:off x="5004048" y="2022675"/>
            <a:ext cx="575220" cy="575220"/>
            <a:chOff x="5004048" y="2022675"/>
            <a:chExt cx="575220" cy="575220"/>
          </a:xfrm>
        </p:grpSpPr>
        <p:sp>
          <p:nvSpPr>
            <p:cNvPr id="28" name="椭圆 1"/>
            <p:cNvSpPr>
              <a:spLocks noChangeArrowheads="1"/>
            </p:cNvSpPr>
            <p:nvPr/>
          </p:nvSpPr>
          <p:spPr bwMode="auto">
            <a:xfrm>
              <a:off x="5004048" y="2022675"/>
              <a:ext cx="575220" cy="575220"/>
            </a:xfrm>
            <a:prstGeom prst="roundRect">
              <a:avLst/>
            </a:prstGeom>
            <a:solidFill>
              <a:schemeClr val="tx1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9" name="TextBox 32"/>
            <p:cNvSpPr txBox="1">
              <a:spLocks noChangeArrowheads="1"/>
            </p:cNvSpPr>
            <p:nvPr/>
          </p:nvSpPr>
          <p:spPr bwMode="auto">
            <a:xfrm>
              <a:off x="5043833" y="2079452"/>
              <a:ext cx="49564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 smtClean="0">
                  <a:solidFill>
                    <a:schemeClr val="bg1"/>
                  </a:solidFill>
                  <a:ea typeface="微软雅黑" panose="020B0503020204020204" pitchFamily="34" charset="-122"/>
                </a:rPr>
                <a:t>0</a:t>
              </a:r>
              <a:r>
                <a:rPr lang="en-US" altLang="zh-TW" sz="2400" dirty="0" smtClean="0">
                  <a:solidFill>
                    <a:schemeClr val="bg1"/>
                  </a:solidFill>
                  <a:ea typeface="微软雅黑" panose="020B0503020204020204" pitchFamily="34" charset="-122"/>
                </a:rPr>
                <a:t>3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標題 1"/>
          <p:cNvSpPr txBox="1">
            <a:spLocks/>
          </p:cNvSpPr>
          <p:nvPr/>
        </p:nvSpPr>
        <p:spPr>
          <a:xfrm>
            <a:off x="5867300" y="1923939"/>
            <a:ext cx="2952328" cy="581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色彩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計畫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1" name="群組 10"/>
          <p:cNvGrpSpPr/>
          <p:nvPr/>
        </p:nvGrpSpPr>
        <p:grpSpPr>
          <a:xfrm>
            <a:off x="5004048" y="2742755"/>
            <a:ext cx="575220" cy="575220"/>
            <a:chOff x="5004048" y="2742755"/>
            <a:chExt cx="575220" cy="575220"/>
          </a:xfrm>
        </p:grpSpPr>
        <p:sp>
          <p:nvSpPr>
            <p:cNvPr id="31" name="椭圆 1"/>
            <p:cNvSpPr>
              <a:spLocks noChangeArrowheads="1"/>
            </p:cNvSpPr>
            <p:nvPr/>
          </p:nvSpPr>
          <p:spPr bwMode="auto">
            <a:xfrm>
              <a:off x="5004048" y="2742755"/>
              <a:ext cx="575220" cy="575220"/>
            </a:xfrm>
            <a:prstGeom prst="roundRect">
              <a:avLst/>
            </a:prstGeom>
            <a:solidFill>
              <a:schemeClr val="tx1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2" name="TextBox 32"/>
            <p:cNvSpPr txBox="1">
              <a:spLocks noChangeArrowheads="1"/>
            </p:cNvSpPr>
            <p:nvPr/>
          </p:nvSpPr>
          <p:spPr bwMode="auto">
            <a:xfrm>
              <a:off x="5043833" y="2799532"/>
              <a:ext cx="49564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 smtClean="0">
                  <a:solidFill>
                    <a:schemeClr val="bg1"/>
                  </a:solidFill>
                  <a:ea typeface="微软雅黑" panose="020B0503020204020204" pitchFamily="34" charset="-122"/>
                </a:rPr>
                <a:t>0</a:t>
              </a:r>
              <a:r>
                <a:rPr lang="en-US" altLang="zh-TW" sz="2400" dirty="0" smtClean="0">
                  <a:solidFill>
                    <a:schemeClr val="bg1"/>
                  </a:solidFill>
                  <a:ea typeface="微软雅黑" panose="020B0503020204020204" pitchFamily="34" charset="-122"/>
                </a:rPr>
                <a:t>4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標題 1"/>
          <p:cNvSpPr txBox="1">
            <a:spLocks/>
          </p:cNvSpPr>
          <p:nvPr/>
        </p:nvSpPr>
        <p:spPr>
          <a:xfrm>
            <a:off x="5867300" y="2644019"/>
            <a:ext cx="2952328" cy="581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識別設計</a:t>
            </a:r>
          </a:p>
        </p:txBody>
      </p:sp>
      <p:sp>
        <p:nvSpPr>
          <p:cNvPr id="34" name="標題 1"/>
          <p:cNvSpPr txBox="1">
            <a:spLocks/>
          </p:cNvSpPr>
          <p:nvPr/>
        </p:nvSpPr>
        <p:spPr>
          <a:xfrm>
            <a:off x="270300" y="1491630"/>
            <a:ext cx="1656184" cy="5816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4800" b="1" spc="-3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目錄</a:t>
            </a:r>
            <a:endParaRPr lang="zh-TW" altLang="en-US" sz="4800" b="1" spc="-3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標題 1"/>
          <p:cNvSpPr txBox="1">
            <a:spLocks/>
          </p:cNvSpPr>
          <p:nvPr/>
        </p:nvSpPr>
        <p:spPr>
          <a:xfrm>
            <a:off x="395536" y="1992403"/>
            <a:ext cx="1498388" cy="581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6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CONTENT</a:t>
            </a:r>
            <a:endParaRPr lang="zh-TW" altLang="en-US" sz="16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標題 1"/>
          <p:cNvSpPr txBox="1">
            <a:spLocks/>
          </p:cNvSpPr>
          <p:nvPr/>
        </p:nvSpPr>
        <p:spPr>
          <a:xfrm>
            <a:off x="5891791" y="792479"/>
            <a:ext cx="2952328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Brand definition</a:t>
            </a:r>
            <a:endParaRPr lang="zh-TW" alt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" name="標題 1"/>
          <p:cNvSpPr txBox="1">
            <a:spLocks/>
          </p:cNvSpPr>
          <p:nvPr/>
        </p:nvSpPr>
        <p:spPr>
          <a:xfrm>
            <a:off x="5891791" y="1549332"/>
            <a:ext cx="2952328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Design thought</a:t>
            </a:r>
            <a:endParaRPr lang="zh-TW" alt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8" name="標題 1"/>
          <p:cNvSpPr txBox="1">
            <a:spLocks/>
          </p:cNvSpPr>
          <p:nvPr/>
        </p:nvSpPr>
        <p:spPr>
          <a:xfrm>
            <a:off x="5891791" y="2278100"/>
            <a:ext cx="2952328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Color </a:t>
            </a:r>
            <a:r>
              <a:rPr lang="en-US" altLang="zh-TW" sz="11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scheme</a:t>
            </a:r>
            <a:endParaRPr lang="zh-TW" alt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標題 1"/>
          <p:cNvSpPr txBox="1">
            <a:spLocks/>
          </p:cNvSpPr>
          <p:nvPr/>
        </p:nvSpPr>
        <p:spPr>
          <a:xfrm>
            <a:off x="5891791" y="2998180"/>
            <a:ext cx="2952328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Identification design</a:t>
            </a:r>
            <a:endParaRPr lang="zh-TW" alt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2" name="群組 11"/>
          <p:cNvGrpSpPr/>
          <p:nvPr/>
        </p:nvGrpSpPr>
        <p:grpSpPr>
          <a:xfrm>
            <a:off x="5004048" y="3489302"/>
            <a:ext cx="575220" cy="575220"/>
            <a:chOff x="5004048" y="3489302"/>
            <a:chExt cx="575220" cy="575220"/>
          </a:xfrm>
        </p:grpSpPr>
        <p:sp>
          <p:nvSpPr>
            <p:cNvPr id="40" name="椭圆 1"/>
            <p:cNvSpPr>
              <a:spLocks noChangeArrowheads="1"/>
            </p:cNvSpPr>
            <p:nvPr/>
          </p:nvSpPr>
          <p:spPr bwMode="auto">
            <a:xfrm>
              <a:off x="5004048" y="3489302"/>
              <a:ext cx="575220" cy="575220"/>
            </a:xfrm>
            <a:prstGeom prst="roundRect">
              <a:avLst/>
            </a:prstGeom>
            <a:solidFill>
              <a:schemeClr val="tx1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1" name="TextBox 32"/>
            <p:cNvSpPr txBox="1">
              <a:spLocks noChangeArrowheads="1"/>
            </p:cNvSpPr>
            <p:nvPr/>
          </p:nvSpPr>
          <p:spPr bwMode="auto">
            <a:xfrm>
              <a:off x="5043833" y="3546079"/>
              <a:ext cx="49564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 smtClean="0">
                  <a:solidFill>
                    <a:schemeClr val="bg1"/>
                  </a:solidFill>
                  <a:ea typeface="微软雅黑" panose="020B0503020204020204" pitchFamily="34" charset="-122"/>
                </a:rPr>
                <a:t>0</a:t>
              </a:r>
              <a:r>
                <a:rPr lang="en-US" altLang="zh-TW" sz="2400" dirty="0" smtClean="0">
                  <a:solidFill>
                    <a:schemeClr val="bg1"/>
                  </a:solidFill>
                  <a:ea typeface="微软雅黑" panose="020B0503020204020204" pitchFamily="34" charset="-122"/>
                </a:rPr>
                <a:t>5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42" name="標題 1"/>
          <p:cNvSpPr txBox="1">
            <a:spLocks/>
          </p:cNvSpPr>
          <p:nvPr/>
        </p:nvSpPr>
        <p:spPr>
          <a:xfrm>
            <a:off x="5867300" y="3363838"/>
            <a:ext cx="2952328" cy="581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設計說明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3" name="標題 1"/>
          <p:cNvSpPr txBox="1">
            <a:spLocks/>
          </p:cNvSpPr>
          <p:nvPr/>
        </p:nvSpPr>
        <p:spPr>
          <a:xfrm>
            <a:off x="5891791" y="3762785"/>
            <a:ext cx="2952328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Design Notes</a:t>
            </a:r>
            <a:endParaRPr lang="zh-TW" alt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3" name="群組 12"/>
          <p:cNvGrpSpPr/>
          <p:nvPr/>
        </p:nvGrpSpPr>
        <p:grpSpPr>
          <a:xfrm>
            <a:off x="5015150" y="4229608"/>
            <a:ext cx="575220" cy="575220"/>
            <a:chOff x="5015150" y="4229608"/>
            <a:chExt cx="575220" cy="575220"/>
          </a:xfrm>
        </p:grpSpPr>
        <p:sp>
          <p:nvSpPr>
            <p:cNvPr id="44" name="椭圆 1"/>
            <p:cNvSpPr>
              <a:spLocks noChangeArrowheads="1"/>
            </p:cNvSpPr>
            <p:nvPr/>
          </p:nvSpPr>
          <p:spPr bwMode="auto">
            <a:xfrm>
              <a:off x="5015150" y="4229608"/>
              <a:ext cx="575220" cy="575220"/>
            </a:xfrm>
            <a:prstGeom prst="roundRect">
              <a:avLst/>
            </a:prstGeom>
            <a:solidFill>
              <a:schemeClr val="tx1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5" name="TextBox 32"/>
            <p:cNvSpPr txBox="1">
              <a:spLocks noChangeArrowheads="1"/>
            </p:cNvSpPr>
            <p:nvPr/>
          </p:nvSpPr>
          <p:spPr bwMode="auto">
            <a:xfrm>
              <a:off x="5054935" y="4286385"/>
              <a:ext cx="49564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 smtClean="0">
                  <a:solidFill>
                    <a:schemeClr val="bg1"/>
                  </a:solidFill>
                  <a:ea typeface="微软雅黑" panose="020B0503020204020204" pitchFamily="34" charset="-122"/>
                </a:rPr>
                <a:t>06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46" name="標題 1"/>
          <p:cNvSpPr txBox="1">
            <a:spLocks/>
          </p:cNvSpPr>
          <p:nvPr/>
        </p:nvSpPr>
        <p:spPr>
          <a:xfrm>
            <a:off x="5878402" y="4155926"/>
            <a:ext cx="2952328" cy="581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傳播運用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7" name="標題 1"/>
          <p:cNvSpPr txBox="1">
            <a:spLocks/>
          </p:cNvSpPr>
          <p:nvPr/>
        </p:nvSpPr>
        <p:spPr>
          <a:xfrm>
            <a:off x="5878402" y="4490912"/>
            <a:ext cx="2952328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1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Communication application</a:t>
            </a:r>
            <a:endParaRPr lang="zh-TW" alt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8" name="群組 47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49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0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04294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7" grpId="0"/>
      <p:bldP spid="30" grpId="0"/>
      <p:bldP spid="33" grpId="0"/>
      <p:bldP spid="36" grpId="0"/>
      <p:bldP spid="37" grpId="0"/>
      <p:bldP spid="38" grpId="0"/>
      <p:bldP spid="39" grpId="0"/>
      <p:bldP spid="42" grpId="0"/>
      <p:bldP spid="43" grpId="0"/>
      <p:bldP spid="46" grpId="0"/>
      <p:bldP spid="4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傳播運用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2334346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Communication application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-396552" y="1131590"/>
            <a:ext cx="9937104" cy="4248471"/>
            <a:chOff x="-396552" y="1131590"/>
            <a:chExt cx="9937104" cy="4248471"/>
          </a:xfrm>
        </p:grpSpPr>
        <p:sp>
          <p:nvSpPr>
            <p:cNvPr id="12" name="Line 16"/>
            <p:cNvSpPr>
              <a:spLocks noChangeShapeType="1"/>
            </p:cNvSpPr>
            <p:nvPr/>
          </p:nvSpPr>
          <p:spPr bwMode="auto">
            <a:xfrm flipH="1">
              <a:off x="-396552" y="1131590"/>
              <a:ext cx="9937104" cy="4104456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Line 18"/>
            <p:cNvSpPr>
              <a:spLocks noChangeShapeType="1"/>
            </p:cNvSpPr>
            <p:nvPr/>
          </p:nvSpPr>
          <p:spPr bwMode="auto">
            <a:xfrm flipH="1" flipV="1">
              <a:off x="-396552" y="1812400"/>
              <a:ext cx="2376264" cy="3567661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" name="群組 7"/>
          <p:cNvGrpSpPr/>
          <p:nvPr/>
        </p:nvGrpSpPr>
        <p:grpSpPr>
          <a:xfrm>
            <a:off x="3199052" y="754921"/>
            <a:ext cx="5472609" cy="4121085"/>
            <a:chOff x="1835695" y="882152"/>
            <a:chExt cx="5472609" cy="4121085"/>
          </a:xfrm>
        </p:grpSpPr>
        <p:pic>
          <p:nvPicPr>
            <p:cNvPr id="3074" name="Picture 2" descr="I:\●PHP\AI\作業\LOGO\logo設計04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751" t="12532" r="13142" b="12532"/>
            <a:stretch/>
          </p:blipFill>
          <p:spPr bwMode="auto">
            <a:xfrm>
              <a:off x="4583359" y="3086452"/>
              <a:ext cx="2724945" cy="19167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5" name="Picture 3" descr="I:\●PHP\AI\作業\LOGO\logo設計01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393" b="5393"/>
            <a:stretch/>
          </p:blipFill>
          <p:spPr bwMode="auto">
            <a:xfrm>
              <a:off x="1861455" y="3075806"/>
              <a:ext cx="2563795" cy="19261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I:\●PHP\AI\作業\LOGO\logo設計02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25" r="5219"/>
            <a:stretch/>
          </p:blipFill>
          <p:spPr bwMode="auto">
            <a:xfrm>
              <a:off x="4572000" y="882152"/>
              <a:ext cx="2710544" cy="2052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7" name="Picture 5" descr="I:\●PHP\AI\作業\LOGO\logo設計03.jp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09" t="7945" r="8284" b="10968"/>
            <a:stretch/>
          </p:blipFill>
          <p:spPr bwMode="auto">
            <a:xfrm>
              <a:off x="1835695" y="882152"/>
              <a:ext cx="2596080" cy="20436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08" t="66653" r="64653" b="25958"/>
          <a:stretch/>
        </p:blipFill>
        <p:spPr bwMode="auto">
          <a:xfrm>
            <a:off x="0" y="5052985"/>
            <a:ext cx="7159240" cy="11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69" t="79549" r="65607" b="14590"/>
          <a:stretch/>
        </p:blipFill>
        <p:spPr bwMode="auto">
          <a:xfrm>
            <a:off x="3224812" y="5052985"/>
            <a:ext cx="5955699" cy="123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1003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/>
          <p:cNvGrpSpPr/>
          <p:nvPr/>
        </p:nvGrpSpPr>
        <p:grpSpPr>
          <a:xfrm>
            <a:off x="-396552" y="1131590"/>
            <a:ext cx="9937104" cy="4248471"/>
            <a:chOff x="-396552" y="1131590"/>
            <a:chExt cx="9937104" cy="4248471"/>
          </a:xfrm>
        </p:grpSpPr>
        <p:sp>
          <p:nvSpPr>
            <p:cNvPr id="9" name="Line 16"/>
            <p:cNvSpPr>
              <a:spLocks noChangeShapeType="1"/>
            </p:cNvSpPr>
            <p:nvPr/>
          </p:nvSpPr>
          <p:spPr bwMode="auto">
            <a:xfrm flipH="1">
              <a:off x="-396552" y="1131590"/>
              <a:ext cx="9937104" cy="4104456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Line 18"/>
            <p:cNvSpPr>
              <a:spLocks noChangeShapeType="1"/>
            </p:cNvSpPr>
            <p:nvPr/>
          </p:nvSpPr>
          <p:spPr bwMode="auto">
            <a:xfrm flipH="1" flipV="1">
              <a:off x="-396552" y="1812400"/>
              <a:ext cx="2376264" cy="3567661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傳播運用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2334346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Communication application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51" name="Picture 3" descr="I:\●PHP\AI\作業\LOGO\VI設計01-華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906" y="629468"/>
            <a:ext cx="6630229" cy="4416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08" t="66653" r="64653" b="25958"/>
          <a:stretch/>
        </p:blipFill>
        <p:spPr bwMode="auto">
          <a:xfrm>
            <a:off x="0" y="5052985"/>
            <a:ext cx="7159240" cy="11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69" t="79549" r="65607" b="14590"/>
          <a:stretch/>
        </p:blipFill>
        <p:spPr bwMode="auto">
          <a:xfrm>
            <a:off x="3224812" y="5052985"/>
            <a:ext cx="5955699" cy="123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100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Line 15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 flipV="1">
            <a:off x="3338520" y="0"/>
            <a:ext cx="4994479" cy="5140403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9" name="PA_Line 16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6033859" y="-134763"/>
            <a:ext cx="3008803" cy="5280093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0" name="PA_Line 17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1138286" y="-28280"/>
            <a:ext cx="8005713" cy="3712191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1" name="PA_Line 18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 flipV="1">
            <a:off x="7310446" y="-134763"/>
            <a:ext cx="1418294" cy="5275166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2" name="PA_椭圆 1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910327" y="1419622"/>
            <a:ext cx="75167" cy="75167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3" name="PA_椭圆 2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826779" y="3038068"/>
            <a:ext cx="75167" cy="75167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4" name="PA_任意多边形 5"/>
          <p:cNvSpPr/>
          <p:nvPr>
            <p:custDataLst>
              <p:tags r:id="rId7"/>
            </p:custDataLst>
          </p:nvPr>
        </p:nvSpPr>
        <p:spPr bwMode="auto">
          <a:xfrm>
            <a:off x="6985494" y="0"/>
            <a:ext cx="2195018" cy="3683911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lIns="68580" tIns="34290" rIns="68580" bIns="34290" anchor="ctr"/>
          <a:lstStyle/>
          <a:p>
            <a:pPr algn="ctr"/>
            <a:endParaRPr lang="zh-CN" altLang="en-US" sz="1500">
              <a:solidFill>
                <a:srgbClr val="00183C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" name="PA_椭圆 1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6084168" y="2253446"/>
            <a:ext cx="75167" cy="75167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7" name="標題 1"/>
          <p:cNvSpPr txBox="1">
            <a:spLocks/>
          </p:cNvSpPr>
          <p:nvPr/>
        </p:nvSpPr>
        <p:spPr>
          <a:xfrm>
            <a:off x="629757" y="1576792"/>
            <a:ext cx="3384376" cy="2165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4800" dirty="0" smtClean="0">
                <a:latin typeface="Adobe Gothic Std B" pitchFamily="34" charset="-128"/>
              </a:rPr>
              <a:t>THANKS</a:t>
            </a:r>
            <a:endParaRPr lang="zh-TW" altLang="en-US" sz="4800" dirty="0">
              <a:latin typeface="Adobe Gothic Std B" pitchFamily="34" charset="-128"/>
            </a:endParaRPr>
          </a:p>
        </p:txBody>
      </p:sp>
      <p:sp>
        <p:nvSpPr>
          <p:cNvPr id="18" name="標題 1"/>
          <p:cNvSpPr txBox="1">
            <a:spLocks/>
          </p:cNvSpPr>
          <p:nvPr/>
        </p:nvSpPr>
        <p:spPr>
          <a:xfrm>
            <a:off x="683568" y="3813360"/>
            <a:ext cx="3882838" cy="428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spc="200" dirty="0" smtClean="0">
                <a:solidFill>
                  <a:schemeClr val="bg1">
                    <a:lumMod val="50000"/>
                  </a:schemeClr>
                </a:solidFill>
              </a:rPr>
              <a:t>Design By Danny</a:t>
            </a:r>
            <a:r>
              <a:rPr lang="zh-TW" altLang="en-US" sz="1200" spc="2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TW" sz="1200" spc="200" dirty="0" err="1" smtClean="0">
                <a:solidFill>
                  <a:schemeClr val="bg1">
                    <a:lumMod val="50000"/>
                  </a:schemeClr>
                </a:solidFill>
              </a:rPr>
              <a:t>Kuo</a:t>
            </a:r>
            <a:r>
              <a:rPr lang="zh-TW" altLang="en-US" sz="1200" spc="200" dirty="0" smtClean="0">
                <a:solidFill>
                  <a:schemeClr val="bg1">
                    <a:lumMod val="50000"/>
                  </a:schemeClr>
                </a:solidFill>
              </a:rPr>
              <a:t>  </a:t>
            </a:r>
            <a:r>
              <a:rPr lang="en-US" altLang="zh-TW" sz="1200" spc="200" dirty="0" smtClean="0">
                <a:solidFill>
                  <a:schemeClr val="bg1">
                    <a:lumMod val="50000"/>
                  </a:schemeClr>
                </a:solidFill>
              </a:rPr>
              <a:t>2019.02.19</a:t>
            </a:r>
            <a:endParaRPr lang="zh-TW" altLang="en-US" sz="1200" spc="2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6" name="群組 15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9" name="Picture 2"/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Picture 2"/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90932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0" y="-134763"/>
            <a:ext cx="9144000" cy="5302886"/>
            <a:chOff x="0" y="-134763"/>
            <a:chExt cx="9144000" cy="5302886"/>
          </a:xfrm>
        </p:grpSpPr>
        <p:sp>
          <p:nvSpPr>
            <p:cNvPr id="2" name="Line 16"/>
            <p:cNvSpPr>
              <a:spLocks noChangeShapeType="1"/>
            </p:cNvSpPr>
            <p:nvPr/>
          </p:nvSpPr>
          <p:spPr bwMode="auto">
            <a:xfrm flipH="1">
              <a:off x="2793405" y="-134763"/>
              <a:ext cx="3054691" cy="5280093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" name="Line 18"/>
            <p:cNvSpPr>
              <a:spLocks noChangeShapeType="1"/>
            </p:cNvSpPr>
            <p:nvPr/>
          </p:nvSpPr>
          <p:spPr bwMode="auto">
            <a:xfrm flipH="1" flipV="1">
              <a:off x="1428160" y="-1"/>
              <a:ext cx="4682624" cy="5168124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" name="Line 17"/>
            <p:cNvSpPr>
              <a:spLocks noChangeShapeType="1"/>
            </p:cNvSpPr>
            <p:nvPr/>
          </p:nvSpPr>
          <p:spPr bwMode="auto">
            <a:xfrm>
              <a:off x="0" y="1875498"/>
              <a:ext cx="9144000" cy="2453269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3" name="群組 12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Freeform 5"/>
          <p:cNvSpPr/>
          <p:nvPr/>
        </p:nvSpPr>
        <p:spPr bwMode="auto">
          <a:xfrm>
            <a:off x="1751572" y="0"/>
            <a:ext cx="5640857" cy="5168125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lIns="68580" tIns="34290" rIns="68580" bIns="34290" anchor="ctr"/>
          <a:lstStyle/>
          <a:p>
            <a:pPr algn="ctr"/>
            <a:endParaRPr lang="zh-CN" altLang="en-US" sz="15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3408847" y="1494624"/>
            <a:ext cx="2049215" cy="761747"/>
          </a:xfrm>
          <a:prstGeom prst="rect">
            <a:avLst/>
          </a:prstGeom>
          <a:noFill/>
          <a:effectLst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zh-TW" altLang="en-US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5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484727" y="2926366"/>
            <a:ext cx="1879361" cy="346249"/>
          </a:xfrm>
          <a:prstGeom prst="rect">
            <a:avLst/>
          </a:prstGeom>
          <a:effectLst/>
        </p:spPr>
        <p:txBody>
          <a:bodyPr wrap="none" lIns="68580" tIns="34290" rIns="68580" bIns="3429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Brand definition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3050123" y="2308902"/>
            <a:ext cx="2659427" cy="623248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品牌</a:t>
            </a:r>
            <a:r>
              <a:rPr lang="zh-TW" altLang="en-US" sz="36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定位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4395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品牌定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</a:t>
            </a: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1686274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Brand definition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 rot="20959585">
            <a:off x="1698641" y="2584573"/>
            <a:ext cx="7759259" cy="11040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zh-TW" sz="5400" kern="1400" spc="-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行銷</a:t>
            </a:r>
            <a:r>
              <a:rPr lang="zh-TW" altLang="en-US" sz="5400" kern="1400" spc="-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5400" kern="1400" spc="-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sz="5400" kern="1400" spc="-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zh-TW" sz="5400" kern="1400" spc="-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r>
              <a:rPr lang="zh-TW" altLang="en-US" sz="5400" kern="1400" spc="-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5400" kern="1400" spc="-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sz="5400" kern="1400" spc="-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zh-TW" sz="5400" kern="1400" spc="-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公關</a:t>
            </a:r>
            <a:r>
              <a:rPr lang="zh-TW" altLang="en-US" sz="5400" kern="1400" spc="-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5400" kern="1400" spc="-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+</a:t>
            </a:r>
            <a:r>
              <a:rPr lang="zh-TW" altLang="en-US" sz="5400" kern="1400" spc="-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zh-TW" sz="5400" kern="1400" spc="-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數位</a:t>
            </a:r>
            <a:endParaRPr lang="en-US" altLang="zh-TW" sz="5400" kern="1400" spc="-8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Line 16"/>
          <p:cNvSpPr>
            <a:spLocks noChangeShapeType="1"/>
          </p:cNvSpPr>
          <p:nvPr/>
        </p:nvSpPr>
        <p:spPr bwMode="auto">
          <a:xfrm flipH="1">
            <a:off x="-252536" y="-236560"/>
            <a:ext cx="4680520" cy="411831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n>
                <a:solidFill>
                  <a:sysClr val="windowText" lastClr="000000"/>
                </a:solidFill>
              </a:ln>
              <a:solidFill>
                <a:prstClr val="black"/>
              </a:solidFill>
            </a:endParaRPr>
          </a:p>
        </p:txBody>
      </p:sp>
      <p:sp>
        <p:nvSpPr>
          <p:cNvPr id="13" name="Line 18"/>
          <p:cNvSpPr>
            <a:spLocks noChangeShapeType="1"/>
          </p:cNvSpPr>
          <p:nvPr/>
        </p:nvSpPr>
        <p:spPr bwMode="auto">
          <a:xfrm flipH="1" flipV="1">
            <a:off x="-71319" y="159929"/>
            <a:ext cx="2328389" cy="5508163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n>
                <a:solidFill>
                  <a:sysClr val="windowText" lastClr="000000"/>
                </a:solidFill>
              </a:ln>
              <a:solidFill>
                <a:prstClr val="black"/>
              </a:solidFill>
            </a:endParaRPr>
          </a:p>
        </p:txBody>
      </p:sp>
      <p:grpSp>
        <p:nvGrpSpPr>
          <p:cNvPr id="74" name="群組 73"/>
          <p:cNvGrpSpPr/>
          <p:nvPr/>
        </p:nvGrpSpPr>
        <p:grpSpPr>
          <a:xfrm rot="20945902">
            <a:off x="1409583" y="3572977"/>
            <a:ext cx="7811233" cy="714851"/>
            <a:chOff x="539552" y="3327033"/>
            <a:chExt cx="7593595" cy="597458"/>
          </a:xfrm>
        </p:grpSpPr>
        <p:sp>
          <p:nvSpPr>
            <p:cNvPr id="41" name="Shape 333"/>
            <p:cNvSpPr/>
            <p:nvPr/>
          </p:nvSpPr>
          <p:spPr>
            <a:xfrm>
              <a:off x="539552" y="3351023"/>
              <a:ext cx="1396190" cy="573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lvl="0" algn="ctr">
                <a:lnSpc>
                  <a:spcPct val="120000"/>
                </a:lnSpc>
                <a:defRPr sz="11200"/>
              </a:pPr>
              <a:endPara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Shape 335"/>
            <p:cNvSpPr/>
            <p:nvPr/>
          </p:nvSpPr>
          <p:spPr>
            <a:xfrm>
              <a:off x="930127" y="3336499"/>
              <a:ext cx="820738" cy="2954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xmlns:lc="http://schemas.openxmlformats.org/drawingml/2006/lockedCanvas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TW" altLang="zh-TW" sz="1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專案</a:t>
              </a:r>
              <a:r>
                <a:rPr lang="zh-TW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企劃</a:t>
              </a:r>
              <a:endParaRPr lang="id-ID" altLang="zh-CN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Shape 338"/>
            <p:cNvSpPr/>
            <p:nvPr/>
          </p:nvSpPr>
          <p:spPr>
            <a:xfrm>
              <a:off x="1755563" y="3351023"/>
              <a:ext cx="1396190" cy="573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lvl="0" algn="ctr">
                <a:lnSpc>
                  <a:spcPct val="120000"/>
                </a:lnSpc>
                <a:defRPr sz="11200"/>
              </a:pPr>
              <a:endPara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Shape 343"/>
            <p:cNvSpPr/>
            <p:nvPr/>
          </p:nvSpPr>
          <p:spPr>
            <a:xfrm>
              <a:off x="3001615" y="3351023"/>
              <a:ext cx="1396190" cy="573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lvl="0" algn="ctr">
                <a:lnSpc>
                  <a:spcPct val="120000"/>
                </a:lnSpc>
                <a:defRPr sz="11200"/>
              </a:pPr>
              <a:endPara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Shape 348"/>
            <p:cNvSpPr/>
            <p:nvPr/>
          </p:nvSpPr>
          <p:spPr>
            <a:xfrm>
              <a:off x="4237404" y="3351023"/>
              <a:ext cx="1396189" cy="573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lvl="0" algn="ctr">
                <a:lnSpc>
                  <a:spcPct val="120000"/>
                </a:lnSpc>
                <a:defRPr sz="11200"/>
              </a:pPr>
              <a:endPara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Shape 353"/>
            <p:cNvSpPr/>
            <p:nvPr/>
          </p:nvSpPr>
          <p:spPr>
            <a:xfrm>
              <a:off x="5490529" y="3351023"/>
              <a:ext cx="1396189" cy="573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lvl="0" algn="ctr">
                <a:lnSpc>
                  <a:spcPct val="120000"/>
                </a:lnSpc>
                <a:defRPr sz="11200"/>
              </a:pPr>
              <a:endPara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Shape 353"/>
            <p:cNvSpPr/>
            <p:nvPr/>
          </p:nvSpPr>
          <p:spPr>
            <a:xfrm>
              <a:off x="6736958" y="3343222"/>
              <a:ext cx="1396189" cy="573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lvl="0" algn="ctr">
                <a:lnSpc>
                  <a:spcPct val="120000"/>
                </a:lnSpc>
                <a:defRPr sz="11200"/>
              </a:pPr>
              <a:endPara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1" name="Shape 335"/>
            <p:cNvSpPr/>
            <p:nvPr/>
          </p:nvSpPr>
          <p:spPr>
            <a:xfrm>
              <a:off x="2106461" y="3351022"/>
              <a:ext cx="820738" cy="266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xmlns:lc="http://schemas.openxmlformats.org/drawingml/2006/lockedCanvas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TW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廣告策略</a:t>
              </a:r>
              <a:endParaRPr lang="id-ID" altLang="zh-CN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endParaRPr>
            </a:p>
          </p:txBody>
        </p:sp>
        <p:sp>
          <p:nvSpPr>
            <p:cNvPr id="52" name="Shape 335"/>
            <p:cNvSpPr/>
            <p:nvPr/>
          </p:nvSpPr>
          <p:spPr>
            <a:xfrm>
              <a:off x="3342250" y="3351022"/>
              <a:ext cx="820738" cy="266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xmlns:lc="http://schemas.openxmlformats.org/drawingml/2006/lockedCanvas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TW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公關活動</a:t>
              </a:r>
              <a:endParaRPr lang="id-ID" altLang="zh-CN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endParaRPr>
            </a:p>
          </p:txBody>
        </p:sp>
        <p:sp>
          <p:nvSpPr>
            <p:cNvPr id="53" name="Shape 335"/>
            <p:cNvSpPr/>
            <p:nvPr/>
          </p:nvSpPr>
          <p:spPr>
            <a:xfrm>
              <a:off x="4601636" y="3334834"/>
              <a:ext cx="820738" cy="266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xmlns:lc="http://schemas.openxmlformats.org/drawingml/2006/lockedCanvas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TW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平面設計</a:t>
              </a:r>
              <a:endParaRPr lang="id-ID" altLang="zh-CN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endParaRPr>
            </a:p>
          </p:txBody>
        </p:sp>
        <p:sp>
          <p:nvSpPr>
            <p:cNvPr id="54" name="Shape 335"/>
            <p:cNvSpPr/>
            <p:nvPr/>
          </p:nvSpPr>
          <p:spPr>
            <a:xfrm>
              <a:off x="5841804" y="3327033"/>
              <a:ext cx="820738" cy="266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xmlns:lc="http://schemas.openxmlformats.org/drawingml/2006/lockedCanvas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TW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網頁設計</a:t>
              </a:r>
              <a:endParaRPr lang="id-ID" altLang="zh-CN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endParaRPr>
            </a:p>
          </p:txBody>
        </p:sp>
        <p:sp>
          <p:nvSpPr>
            <p:cNvPr id="55" name="Shape 335"/>
            <p:cNvSpPr/>
            <p:nvPr/>
          </p:nvSpPr>
          <p:spPr>
            <a:xfrm>
              <a:off x="7085441" y="3327033"/>
              <a:ext cx="820738" cy="2664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xmlns:lc="http://schemas.openxmlformats.org/drawingml/2006/lockedCanvas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639763" indent="-18256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1282700" indent="-3683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925638" indent="-554038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2568575" indent="-73977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zh-TW" altLang="zh-TW" sz="16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創意文案</a:t>
              </a:r>
              <a:endParaRPr lang="id-ID" altLang="zh-CN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 panose="020B0604020202020204" pitchFamily="34" charset="0"/>
              </a:endParaRPr>
            </a:p>
          </p:txBody>
        </p:sp>
      </p:grpSp>
      <p:sp>
        <p:nvSpPr>
          <p:cNvPr id="77" name="矩形 76"/>
          <p:cNvSpPr/>
          <p:nvPr/>
        </p:nvSpPr>
        <p:spPr>
          <a:xfrm rot="20932973">
            <a:off x="3171138" y="493758"/>
            <a:ext cx="2562794" cy="221171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78" name="群組 77"/>
          <p:cNvGrpSpPr/>
          <p:nvPr/>
        </p:nvGrpSpPr>
        <p:grpSpPr>
          <a:xfrm rot="20932973">
            <a:off x="3512033" y="488867"/>
            <a:ext cx="2491786" cy="2210293"/>
            <a:chOff x="2872302" y="-23986"/>
            <a:chExt cx="2491786" cy="2210293"/>
          </a:xfrm>
        </p:grpSpPr>
        <p:sp>
          <p:nvSpPr>
            <p:cNvPr id="75" name="內容版面配置區 2"/>
            <p:cNvSpPr txBox="1">
              <a:spLocks/>
            </p:cNvSpPr>
            <p:nvPr/>
          </p:nvSpPr>
          <p:spPr>
            <a:xfrm>
              <a:off x="2872302" y="-23986"/>
              <a:ext cx="2491786" cy="144360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zh-TW" altLang="en-US" sz="9200" spc="-500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大華</a:t>
              </a:r>
              <a:endParaRPr lang="en-US" altLang="zh-TW" sz="9200" spc="-5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6" name="內容版面配置區 2"/>
            <p:cNvSpPr txBox="1">
              <a:spLocks/>
            </p:cNvSpPr>
            <p:nvPr/>
          </p:nvSpPr>
          <p:spPr>
            <a:xfrm>
              <a:off x="2872302" y="1133298"/>
              <a:ext cx="2491786" cy="105300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zh-TW" altLang="en-US" sz="6600" spc="-800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工作室</a:t>
              </a:r>
              <a:endParaRPr lang="en-US" altLang="zh-TW" sz="6600" spc="-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5" name="群組 24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26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92886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repeatCount="1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repeatCount="1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品牌定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</a:t>
            </a: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1686274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Brand definition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Shape 2056"/>
          <p:cNvSpPr/>
          <p:nvPr/>
        </p:nvSpPr>
        <p:spPr>
          <a:xfrm rot="20692629">
            <a:off x="711669" y="1638166"/>
            <a:ext cx="6918223" cy="33418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08" y="215"/>
                </a:moveTo>
                <a:lnTo>
                  <a:pt x="18515" y="2111"/>
                </a:lnTo>
                <a:lnTo>
                  <a:pt x="11972" y="10428"/>
                </a:lnTo>
                <a:lnTo>
                  <a:pt x="8013" y="7302"/>
                </a:lnTo>
                <a:lnTo>
                  <a:pt x="0" y="17211"/>
                </a:lnTo>
                <a:lnTo>
                  <a:pt x="1642" y="21600"/>
                </a:lnTo>
                <a:lnTo>
                  <a:pt x="8648" y="10721"/>
                </a:lnTo>
                <a:lnTo>
                  <a:pt x="12228" y="13359"/>
                </a:lnTo>
                <a:lnTo>
                  <a:pt x="19035" y="3738"/>
                </a:lnTo>
                <a:lnTo>
                  <a:pt x="19906" y="6461"/>
                </a:lnTo>
                <a:lnTo>
                  <a:pt x="20553" y="4063"/>
                </a:lnTo>
                <a:lnTo>
                  <a:pt x="20938" y="2571"/>
                </a:lnTo>
                <a:lnTo>
                  <a:pt x="21600" y="0"/>
                </a:lnTo>
                <a:cubicBezTo>
                  <a:pt x="21600" y="0"/>
                  <a:pt x="17908" y="215"/>
                  <a:pt x="17908" y="215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50000"/>
                  <a:shade val="30000"/>
                  <a:satMod val="115000"/>
                </a:schemeClr>
              </a:gs>
              <a:gs pos="50000">
                <a:schemeClr val="bg1">
                  <a:lumMod val="50000"/>
                  <a:shade val="67500"/>
                  <a:satMod val="115000"/>
                </a:schemeClr>
              </a:gs>
              <a:gs pos="100000">
                <a:schemeClr val="bg1">
                  <a:lumMod val="50000"/>
                  <a:shade val="100000"/>
                  <a:satMod val="115000"/>
                </a:schemeClr>
              </a:gs>
            </a:gsLst>
            <a:lin ang="0" scaled="1"/>
            <a:tileRect/>
          </a:gradFill>
          <a:ln w="12700">
            <a:miter lim="400000"/>
          </a:ln>
        </p:spPr>
        <p:txBody>
          <a:bodyPr lIns="38100" tIns="38100" rIns="38100" bIns="3810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kern="0">
              <a:solidFill>
                <a:srgbClr val="FFFFFF"/>
              </a:solidFill>
              <a:latin typeface="微软雅黑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" name="橢圓 2"/>
          <p:cNvSpPr/>
          <p:nvPr/>
        </p:nvSpPr>
        <p:spPr>
          <a:xfrm>
            <a:off x="2034559" y="4313708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橢圓 8"/>
          <p:cNvSpPr/>
          <p:nvPr/>
        </p:nvSpPr>
        <p:spPr>
          <a:xfrm>
            <a:off x="3162100" y="3132136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4527109" y="3165072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6452837" y="1047329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標題 1"/>
          <p:cNvSpPr txBox="1">
            <a:spLocks/>
          </p:cNvSpPr>
          <p:nvPr/>
        </p:nvSpPr>
        <p:spPr>
          <a:xfrm>
            <a:off x="370442" y="3425465"/>
            <a:ext cx="1820297" cy="3621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感性訴求</a:t>
            </a:r>
            <a:endParaRPr lang="zh-TW" altLang="en-US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標題 1"/>
          <p:cNvSpPr txBox="1">
            <a:spLocks/>
          </p:cNvSpPr>
          <p:nvPr/>
        </p:nvSpPr>
        <p:spPr>
          <a:xfrm>
            <a:off x="-48820" y="3787602"/>
            <a:ext cx="2227395" cy="3621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玩的</a:t>
            </a:r>
            <a:r>
              <a:rPr lang="zh-TW" altLang="en-US" sz="1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精彩、玩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出價值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標題 1"/>
          <p:cNvSpPr txBox="1">
            <a:spLocks/>
          </p:cNvSpPr>
          <p:nvPr/>
        </p:nvSpPr>
        <p:spPr>
          <a:xfrm>
            <a:off x="1873298" y="2165306"/>
            <a:ext cx="1820297" cy="3621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理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性訴求</a:t>
            </a:r>
            <a:endParaRPr lang="zh-TW" altLang="en-US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標題 1"/>
          <p:cNvSpPr txBox="1">
            <a:spLocks/>
          </p:cNvSpPr>
          <p:nvPr/>
        </p:nvSpPr>
        <p:spPr>
          <a:xfrm>
            <a:off x="1475656" y="2527443"/>
            <a:ext cx="2227395" cy="3621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 algn="r">
              <a:spcBef>
                <a:spcPct val="0"/>
              </a:spcBef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精準行動、創造三贏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  <p:sp>
        <p:nvSpPr>
          <p:cNvPr id="16" name="標題 1"/>
          <p:cNvSpPr txBox="1">
            <a:spLocks/>
          </p:cNvSpPr>
          <p:nvPr/>
        </p:nvSpPr>
        <p:spPr>
          <a:xfrm>
            <a:off x="5364088" y="2984003"/>
            <a:ext cx="1820297" cy="3621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品牌優勢</a:t>
            </a:r>
          </a:p>
        </p:txBody>
      </p:sp>
      <p:sp>
        <p:nvSpPr>
          <p:cNvPr id="17" name="標題 1"/>
          <p:cNvSpPr txBox="1">
            <a:spLocks/>
          </p:cNvSpPr>
          <p:nvPr/>
        </p:nvSpPr>
        <p:spPr>
          <a:xfrm>
            <a:off x="5364088" y="3477601"/>
            <a:ext cx="2171708" cy="10529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>
              <a:spcBef>
                <a:spcPct val="0"/>
              </a:spcBef>
            </a:pPr>
            <a:r>
              <a:rPr lang="zh-TW" altLang="zh-TW" sz="1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行銷</a:t>
            </a:r>
            <a:r>
              <a:rPr lang="zh-TW" altLang="en-US" sz="1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／</a:t>
            </a:r>
            <a:r>
              <a:rPr lang="zh-TW" altLang="zh-TW" sz="1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設計</a:t>
            </a:r>
            <a:r>
              <a:rPr lang="zh-TW" altLang="en-US" sz="1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／</a:t>
            </a:r>
            <a:r>
              <a:rPr lang="zh-TW" altLang="zh-TW" sz="1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公關</a:t>
            </a:r>
            <a:r>
              <a:rPr lang="zh-TW" altLang="en-US" sz="1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／</a:t>
            </a:r>
            <a:r>
              <a:rPr lang="zh-TW" altLang="zh-TW" sz="14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數位</a:t>
            </a:r>
            <a:endParaRPr lang="en-US" altLang="zh-TW" sz="1400" dirty="0" smtClean="0"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  <a:p>
            <a:pPr marL="0" lvl="1">
              <a:spcBef>
                <a:spcPct val="0"/>
              </a:spcBef>
            </a:pPr>
            <a:r>
              <a:rPr lang="en-US" altLang="zh-TW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AllinOne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1">
              <a:spcBef>
                <a:spcPct val="0"/>
              </a:spcBef>
            </a:pPr>
            <a:r>
              <a:rPr lang="zh-TW" altLang="en-US" sz="1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行銷策略夥伴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1">
              <a:spcBef>
                <a:spcPct val="0"/>
              </a:spcBef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  <p:sp>
        <p:nvSpPr>
          <p:cNvPr id="20" name="標題 1"/>
          <p:cNvSpPr txBox="1">
            <a:spLocks/>
          </p:cNvSpPr>
          <p:nvPr/>
        </p:nvSpPr>
        <p:spPr>
          <a:xfrm>
            <a:off x="3904992" y="868362"/>
            <a:ext cx="1820297" cy="3621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品牌核心</a:t>
            </a:r>
            <a:endParaRPr lang="zh-TW" altLang="en-US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標題 1"/>
          <p:cNvSpPr txBox="1">
            <a:spLocks/>
          </p:cNvSpPr>
          <p:nvPr/>
        </p:nvSpPr>
        <p:spPr>
          <a:xfrm>
            <a:off x="1886218" y="1204452"/>
            <a:ext cx="3845999" cy="7461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運用創意＼創造客戶＼</a:t>
            </a:r>
            <a:r>
              <a:rPr lang="zh-TW" alt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創新體驗</a:t>
            </a:r>
          </a:p>
          <a:p>
            <a:pPr marL="0" lvl="1" algn="r">
              <a:spcBef>
                <a:spcPct val="0"/>
              </a:spcBef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  <p:sp>
        <p:nvSpPr>
          <p:cNvPr id="23" name="Line 16"/>
          <p:cNvSpPr>
            <a:spLocks noChangeShapeType="1"/>
          </p:cNvSpPr>
          <p:nvPr/>
        </p:nvSpPr>
        <p:spPr bwMode="auto">
          <a:xfrm>
            <a:off x="7841932" y="-566403"/>
            <a:ext cx="1914644" cy="6162489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4" name="Line 18"/>
          <p:cNvSpPr>
            <a:spLocks noChangeShapeType="1"/>
          </p:cNvSpPr>
          <p:nvPr/>
        </p:nvSpPr>
        <p:spPr bwMode="auto">
          <a:xfrm flipV="1">
            <a:off x="6464305" y="961525"/>
            <a:ext cx="3076247" cy="4562551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5" name="任意多边形 5"/>
          <p:cNvSpPr/>
          <p:nvPr/>
        </p:nvSpPr>
        <p:spPr>
          <a:xfrm flipH="1">
            <a:off x="6577187" y="3276152"/>
            <a:ext cx="3491880" cy="2055891"/>
          </a:xfrm>
          <a:custGeom>
            <a:avLst/>
            <a:gdLst>
              <a:gd name="connsiteX0" fmla="*/ 0 w 9615949"/>
              <a:gd name="connsiteY0" fmla="*/ 1002890 h 3215148"/>
              <a:gd name="connsiteX1" fmla="*/ 58994 w 9615949"/>
              <a:gd name="connsiteY1" fmla="*/ 3215148 h 3215148"/>
              <a:gd name="connsiteX2" fmla="*/ 9615949 w 9615949"/>
              <a:gd name="connsiteY2" fmla="*/ 3156155 h 3215148"/>
              <a:gd name="connsiteX3" fmla="*/ 5722374 w 9615949"/>
              <a:gd name="connsiteY3" fmla="*/ 0 h 3215148"/>
              <a:gd name="connsiteX4" fmla="*/ 0 w 9615949"/>
              <a:gd name="connsiteY4" fmla="*/ 1002890 h 3215148"/>
              <a:gd name="connsiteX0" fmla="*/ 0 w 9615949"/>
              <a:gd name="connsiteY0" fmla="*/ 1002890 h 3215148"/>
              <a:gd name="connsiteX1" fmla="*/ 39944 w 9615949"/>
              <a:gd name="connsiteY1" fmla="*/ 3215148 h 3215148"/>
              <a:gd name="connsiteX2" fmla="*/ 9615949 w 9615949"/>
              <a:gd name="connsiteY2" fmla="*/ 3156155 h 3215148"/>
              <a:gd name="connsiteX3" fmla="*/ 5722374 w 9615949"/>
              <a:gd name="connsiteY3" fmla="*/ 0 h 3215148"/>
              <a:gd name="connsiteX4" fmla="*/ 0 w 9615949"/>
              <a:gd name="connsiteY4" fmla="*/ 1002890 h 3215148"/>
              <a:gd name="connsiteX0" fmla="*/ 0 w 9615949"/>
              <a:gd name="connsiteY0" fmla="*/ 1002890 h 3196098"/>
              <a:gd name="connsiteX1" fmla="*/ 1844 w 9615949"/>
              <a:gd name="connsiteY1" fmla="*/ 3196098 h 3196098"/>
              <a:gd name="connsiteX2" fmla="*/ 9615949 w 9615949"/>
              <a:gd name="connsiteY2" fmla="*/ 3156155 h 3196098"/>
              <a:gd name="connsiteX3" fmla="*/ 5722374 w 9615949"/>
              <a:gd name="connsiteY3" fmla="*/ 0 h 3196098"/>
              <a:gd name="connsiteX4" fmla="*/ 0 w 9615949"/>
              <a:gd name="connsiteY4" fmla="*/ 1002890 h 3196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5949" h="3196098">
                <a:moveTo>
                  <a:pt x="0" y="1002890"/>
                </a:moveTo>
                <a:cubicBezTo>
                  <a:pt x="615" y="1733959"/>
                  <a:pt x="1229" y="2465029"/>
                  <a:pt x="1844" y="3196098"/>
                </a:cubicBezTo>
                <a:lnTo>
                  <a:pt x="9615949" y="3156155"/>
                </a:lnTo>
                <a:lnTo>
                  <a:pt x="5722374" y="0"/>
                </a:lnTo>
                <a:lnTo>
                  <a:pt x="0" y="100289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群組 21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26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2402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0" y="-134763"/>
            <a:ext cx="9144000" cy="5302886"/>
            <a:chOff x="0" y="-134763"/>
            <a:chExt cx="9144000" cy="5302886"/>
          </a:xfrm>
        </p:grpSpPr>
        <p:sp>
          <p:nvSpPr>
            <p:cNvPr id="2" name="Line 16"/>
            <p:cNvSpPr>
              <a:spLocks noChangeShapeType="1"/>
            </p:cNvSpPr>
            <p:nvPr/>
          </p:nvSpPr>
          <p:spPr bwMode="auto">
            <a:xfrm flipH="1">
              <a:off x="2793405" y="-134763"/>
              <a:ext cx="3054691" cy="5280093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" name="Line 18"/>
            <p:cNvSpPr>
              <a:spLocks noChangeShapeType="1"/>
            </p:cNvSpPr>
            <p:nvPr/>
          </p:nvSpPr>
          <p:spPr bwMode="auto">
            <a:xfrm flipH="1" flipV="1">
              <a:off x="1428160" y="-1"/>
              <a:ext cx="4682624" cy="5168124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" name="Line 17"/>
            <p:cNvSpPr>
              <a:spLocks noChangeShapeType="1"/>
            </p:cNvSpPr>
            <p:nvPr/>
          </p:nvSpPr>
          <p:spPr bwMode="auto">
            <a:xfrm>
              <a:off x="0" y="1875498"/>
              <a:ext cx="9144000" cy="2453269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1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Freeform 5"/>
          <p:cNvSpPr/>
          <p:nvPr/>
        </p:nvSpPr>
        <p:spPr bwMode="auto">
          <a:xfrm>
            <a:off x="1751572" y="0"/>
            <a:ext cx="5640857" cy="5168125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lIns="68580" tIns="34290" rIns="68580" bIns="34290" anchor="ctr"/>
          <a:lstStyle/>
          <a:p>
            <a:pPr algn="ctr"/>
            <a:endParaRPr lang="zh-CN" altLang="en-US" sz="15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3408847" y="1494624"/>
            <a:ext cx="2049215" cy="761747"/>
          </a:xfrm>
          <a:prstGeom prst="rect">
            <a:avLst/>
          </a:prstGeom>
          <a:noFill/>
          <a:effectLst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zh-TW" altLang="en-US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5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484727" y="2926366"/>
            <a:ext cx="1879361" cy="346249"/>
          </a:xfrm>
          <a:prstGeom prst="rect">
            <a:avLst/>
          </a:prstGeom>
          <a:effectLst/>
        </p:spPr>
        <p:txBody>
          <a:bodyPr wrap="none" lIns="68580" tIns="34290" rIns="68580" bIns="3429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Design thought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3050123" y="2308902"/>
            <a:ext cx="2659427" cy="623248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設計發想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6371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90185" y="43488"/>
            <a:ext cx="2952328" cy="581682"/>
          </a:xfrm>
        </p:spPr>
        <p:txBody>
          <a:bodyPr>
            <a:normAutofit/>
          </a:bodyPr>
          <a:lstStyle/>
          <a:p>
            <a:pPr algn="l"/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設計發想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437454" y="477900"/>
            <a:ext cx="1686274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Design thought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8357565"/>
              </p:ext>
            </p:extLst>
          </p:nvPr>
        </p:nvGraphicFramePr>
        <p:xfrm>
          <a:off x="755576" y="1347989"/>
          <a:ext cx="1612464" cy="136815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37488"/>
                <a:gridCol w="537488"/>
                <a:gridCol w="537488"/>
              </a:tblGrid>
              <a:tr h="456051"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</a:tr>
              <a:tr h="456051"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</a:tr>
              <a:tr h="456051"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9" name="標題 1"/>
          <p:cNvSpPr txBox="1">
            <a:spLocks/>
          </p:cNvSpPr>
          <p:nvPr/>
        </p:nvSpPr>
        <p:spPr>
          <a:xfrm>
            <a:off x="949235" y="1131966"/>
            <a:ext cx="1548172" cy="16561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9600" dirty="0" smtClean="0">
                <a:latin typeface="華康正顏楷體W9(P)" panose="03000900000000000000" pitchFamily="66" charset="-120"/>
                <a:ea typeface="華康正顏楷體W9(P)" panose="03000900000000000000" pitchFamily="66" charset="-120"/>
              </a:rPr>
              <a:t>大</a:t>
            </a:r>
            <a:endParaRPr lang="zh-TW" altLang="en-US" sz="9600" dirty="0">
              <a:latin typeface="華康正顏楷體W9(P)" panose="03000900000000000000" pitchFamily="66" charset="-120"/>
              <a:ea typeface="華康正顏楷體W9(P)" panose="03000900000000000000" pitchFamily="66" charset="-120"/>
            </a:endParaRPr>
          </a:p>
        </p:txBody>
      </p:sp>
      <p:sp>
        <p:nvSpPr>
          <p:cNvPr id="12" name="標題 1"/>
          <p:cNvSpPr txBox="1">
            <a:spLocks/>
          </p:cNvSpPr>
          <p:nvPr/>
        </p:nvSpPr>
        <p:spPr>
          <a:xfrm>
            <a:off x="683568" y="2875471"/>
            <a:ext cx="1885847" cy="14130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解釋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endParaRPr lang="en-US" altLang="zh-CN" sz="1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zh-CN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面積、體積、容量、數量、強度、力量超過一般或超過所比較的物件，與“小”相對</a:t>
            </a:r>
            <a:endParaRPr lang="zh-TW" altLang="en-US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標題 1"/>
          <p:cNvSpPr txBox="1">
            <a:spLocks/>
          </p:cNvSpPr>
          <p:nvPr/>
        </p:nvSpPr>
        <p:spPr>
          <a:xfrm>
            <a:off x="2655622" y="2788150"/>
            <a:ext cx="1988386" cy="1583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</a:t>
            </a:r>
            <a:r>
              <a:rPr lang="zh-TW" altLang="en-US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解釋</a:t>
            </a:r>
            <a:r>
              <a: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endParaRPr lang="en-US" altLang="zh-CN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文采</a:t>
            </a:r>
            <a:r>
              <a:rPr lang="zh-TW" altLang="en-US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、文飾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ex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樸實無華</a:t>
            </a:r>
            <a:endParaRPr lang="en-US" altLang="zh-TW" sz="1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事物精要部分。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ex .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精華</a:t>
            </a:r>
            <a:endParaRPr lang="en-US" altLang="zh-TW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TW" altLang="en-US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美麗有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光彩。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ex .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華燈初上</a:t>
            </a:r>
            <a:endParaRPr lang="zh-TW" altLang="en-US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Line 16"/>
          <p:cNvSpPr>
            <a:spLocks noChangeShapeType="1"/>
          </p:cNvSpPr>
          <p:nvPr/>
        </p:nvSpPr>
        <p:spPr bwMode="auto">
          <a:xfrm flipH="1">
            <a:off x="7524328" y="2547203"/>
            <a:ext cx="1965104" cy="2693233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" name="Line 18"/>
          <p:cNvSpPr>
            <a:spLocks noChangeShapeType="1"/>
          </p:cNvSpPr>
          <p:nvPr/>
        </p:nvSpPr>
        <p:spPr bwMode="auto">
          <a:xfrm flipH="1" flipV="1">
            <a:off x="7380312" y="-159309"/>
            <a:ext cx="2397152" cy="5278263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7" name="群組 16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509338"/>
              </p:ext>
            </p:extLst>
          </p:nvPr>
        </p:nvGraphicFramePr>
        <p:xfrm>
          <a:off x="2699792" y="1347989"/>
          <a:ext cx="1612464" cy="136815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37488"/>
                <a:gridCol w="537488"/>
                <a:gridCol w="537488"/>
              </a:tblGrid>
              <a:tr h="456051"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</a:tr>
              <a:tr h="456051"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</a:tr>
              <a:tr h="456051"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1" name="標題 1"/>
          <p:cNvSpPr txBox="1">
            <a:spLocks/>
          </p:cNvSpPr>
          <p:nvPr/>
        </p:nvSpPr>
        <p:spPr>
          <a:xfrm>
            <a:off x="2859540" y="1131966"/>
            <a:ext cx="1440160" cy="17281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9600" dirty="0" smtClean="0">
                <a:latin typeface="華康正顏楷體W9(P)" panose="03000900000000000000" pitchFamily="66" charset="-120"/>
                <a:ea typeface="華康正顏楷體W9(P)" panose="03000900000000000000" pitchFamily="66" charset="-120"/>
              </a:rPr>
              <a:t>華</a:t>
            </a:r>
            <a:endParaRPr lang="zh-TW" altLang="en-US" sz="9600" dirty="0">
              <a:latin typeface="華康正顏楷體W9(P)" panose="03000900000000000000" pitchFamily="66" charset="-120"/>
              <a:ea typeface="華康正顏楷體W9(P)" panose="03000900000000000000" pitchFamily="66" charset="-120"/>
            </a:endParaRPr>
          </a:p>
        </p:txBody>
      </p: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862030"/>
              </p:ext>
            </p:extLst>
          </p:nvPr>
        </p:nvGraphicFramePr>
        <p:xfrm>
          <a:off x="4701872" y="1341978"/>
          <a:ext cx="1612464" cy="136815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37488"/>
                <a:gridCol w="537488"/>
                <a:gridCol w="537488"/>
              </a:tblGrid>
              <a:tr h="456051"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</a:tr>
              <a:tr h="456051"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</a:tr>
              <a:tr h="456051"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030654"/>
              </p:ext>
            </p:extLst>
          </p:nvPr>
        </p:nvGraphicFramePr>
        <p:xfrm>
          <a:off x="6703952" y="1341978"/>
          <a:ext cx="1612464" cy="136815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37488"/>
                <a:gridCol w="537488"/>
                <a:gridCol w="537488"/>
              </a:tblGrid>
              <a:tr h="456051"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noFill/>
                  </a:tcPr>
                </a:tc>
              </a:tr>
              <a:tr h="456051"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noFill/>
                  </a:tcPr>
                </a:tc>
              </a:tr>
              <a:tr h="456051">
                <a:tc>
                  <a:txBody>
                    <a:bodyPr/>
                    <a:lstStyle/>
                    <a:p>
                      <a:endParaRPr lang="zh-TW" altLang="en-US" sz="1000"/>
                    </a:p>
                  </a:txBody>
                  <a:tcPr marL="48099" marR="48099" marT="24049" marB="24049"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48099" marR="48099" marT="24049" marB="24049">
                    <a:noFill/>
                  </a:tcPr>
                </a:tc>
              </a:tr>
            </a:tbl>
          </a:graphicData>
        </a:graphic>
      </p:graphicFrame>
      <p:sp>
        <p:nvSpPr>
          <p:cNvPr id="24" name="標題 1"/>
          <p:cNvSpPr txBox="1">
            <a:spLocks/>
          </p:cNvSpPr>
          <p:nvPr/>
        </p:nvSpPr>
        <p:spPr>
          <a:xfrm>
            <a:off x="4846624" y="1059958"/>
            <a:ext cx="1597584" cy="1717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7200" dirty="0" smtClean="0">
                <a:latin typeface="華康正顏楷體W9(P)" panose="03000900000000000000" pitchFamily="66" charset="-120"/>
                <a:ea typeface="華康正顏楷體W9(P)" panose="03000900000000000000" pitchFamily="66" charset="-120"/>
              </a:rPr>
              <a:t>Da</a:t>
            </a:r>
            <a:endParaRPr lang="zh-TW" altLang="en-US" sz="7200" dirty="0">
              <a:latin typeface="華康正顏楷體W9(P)" panose="03000900000000000000" pitchFamily="66" charset="-120"/>
              <a:ea typeface="華康正顏楷體W9(P)" panose="03000900000000000000" pitchFamily="66" charset="-120"/>
            </a:endParaRPr>
          </a:p>
        </p:txBody>
      </p:sp>
      <p:sp>
        <p:nvSpPr>
          <p:cNvPr id="25" name="標題 1"/>
          <p:cNvSpPr txBox="1">
            <a:spLocks/>
          </p:cNvSpPr>
          <p:nvPr/>
        </p:nvSpPr>
        <p:spPr>
          <a:xfrm>
            <a:off x="6685792" y="1059958"/>
            <a:ext cx="1990664" cy="17177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7200" spc="-800" dirty="0" err="1" smtClean="0">
                <a:latin typeface="華康正顏楷體W9(P)" panose="03000900000000000000" pitchFamily="66" charset="-120"/>
                <a:ea typeface="華康正顏楷體W9(P)" panose="03000900000000000000" pitchFamily="66" charset="-120"/>
              </a:rPr>
              <a:t>Hua</a:t>
            </a:r>
            <a:endParaRPr lang="zh-TW" altLang="en-US" sz="7200" spc="-800" dirty="0">
              <a:latin typeface="華康正顏楷體W9(P)" panose="03000900000000000000" pitchFamily="66" charset="-120"/>
              <a:ea typeface="華康正顏楷體W9(P)" panose="03000900000000000000" pitchFamily="66" charset="-120"/>
            </a:endParaRPr>
          </a:p>
        </p:txBody>
      </p:sp>
      <p:sp>
        <p:nvSpPr>
          <p:cNvPr id="26" name="標題 1"/>
          <p:cNvSpPr txBox="1">
            <a:spLocks/>
          </p:cNvSpPr>
          <p:nvPr/>
        </p:nvSpPr>
        <p:spPr>
          <a:xfrm>
            <a:off x="4716016" y="2886876"/>
            <a:ext cx="1728192" cy="1413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【D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延伸</a:t>
            </a:r>
            <a:r>
              <a:rPr lang="zh-TW" altLang="en-US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單字</a:t>
            </a:r>
            <a:r>
              <a: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endParaRPr lang="en-US" altLang="zh-CN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Decision  </a:t>
            </a:r>
            <a:r>
              <a:rPr lang="zh-TW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決策</a:t>
            </a:r>
            <a:r>
              <a: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果斷</a:t>
            </a:r>
            <a:endParaRPr lang="en-US" altLang="zh-TW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Delight 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lang="zh-TW" altLang="en-US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快樂</a:t>
            </a:r>
            <a:r>
              <a: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開心</a:t>
            </a:r>
            <a:endParaRPr lang="en-US" altLang="zh-TW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Defeat 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戰勝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打敗</a:t>
            </a:r>
            <a:endParaRPr lang="zh-TW" altLang="en-US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標題 1"/>
          <p:cNvSpPr txBox="1">
            <a:spLocks/>
          </p:cNvSpPr>
          <p:nvPr/>
        </p:nvSpPr>
        <p:spPr>
          <a:xfrm>
            <a:off x="6642230" y="2887252"/>
            <a:ext cx="1674186" cy="1413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【H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延伸</a:t>
            </a:r>
            <a:r>
              <a:rPr lang="zh-TW" altLang="en-US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單字</a:t>
            </a:r>
            <a:r>
              <a:rPr lang="en-US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】</a:t>
            </a:r>
            <a:endParaRPr lang="en-US" altLang="zh-CN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Honor</a:t>
            </a: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zh-TW" altLang="zh-TW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榮耀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信用</a:t>
            </a:r>
            <a:endParaRPr lang="en-US" altLang="zh-TW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Hope </a:t>
            </a:r>
            <a:r>
              <a:rPr lang="zh-TW" altLang="en-US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希望</a:t>
            </a:r>
            <a:endParaRPr lang="en-US" altLang="zh-TW" sz="1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>
              <a:lnSpc>
                <a:spcPct val="170000"/>
              </a:lnSpc>
            </a:pPr>
            <a:r>
              <a:rPr lang="zh-TW" altLang="en-US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lang="en-US" altLang="zh-TW" sz="1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Happiness </a:t>
            </a:r>
            <a:r>
              <a:rPr lang="zh-TW" altLang="en-US" sz="1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幸福</a:t>
            </a:r>
          </a:p>
        </p:txBody>
      </p:sp>
    </p:spTree>
    <p:extLst>
      <p:ext uri="{BB962C8B-B14F-4D97-AF65-F5344CB8AC3E}">
        <p14:creationId xmlns:p14="http://schemas.microsoft.com/office/powerpoint/2010/main" val="1034151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6" name="標題 1"/>
          <p:cNvSpPr txBox="1">
            <a:spLocks/>
          </p:cNvSpPr>
          <p:nvPr/>
        </p:nvSpPr>
        <p:spPr>
          <a:xfrm>
            <a:off x="390185" y="43488"/>
            <a:ext cx="2952328" cy="581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TW" altLang="en-US" sz="240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設計發想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標題 1"/>
          <p:cNvSpPr txBox="1">
            <a:spLocks/>
          </p:cNvSpPr>
          <p:nvPr/>
        </p:nvSpPr>
        <p:spPr>
          <a:xfrm>
            <a:off x="437454" y="477900"/>
            <a:ext cx="1686274" cy="365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Design thought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1" name="群組 40"/>
          <p:cNvGrpSpPr/>
          <p:nvPr/>
        </p:nvGrpSpPr>
        <p:grpSpPr>
          <a:xfrm>
            <a:off x="4576745" y="1494576"/>
            <a:ext cx="1441552" cy="1149181"/>
            <a:chOff x="4145788" y="1340370"/>
            <a:chExt cx="1296144" cy="1033264"/>
          </a:xfrm>
        </p:grpSpPr>
        <p:sp>
          <p:nvSpPr>
            <p:cNvPr id="36" name="橢圓 35"/>
            <p:cNvSpPr/>
            <p:nvPr/>
          </p:nvSpPr>
          <p:spPr>
            <a:xfrm>
              <a:off x="4301072" y="1340370"/>
              <a:ext cx="1033264" cy="1033264"/>
            </a:xfrm>
            <a:prstGeom prst="ellipse">
              <a:avLst/>
            </a:prstGeom>
            <a:noFill/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矩形 36"/>
            <p:cNvSpPr/>
            <p:nvPr/>
          </p:nvSpPr>
          <p:spPr>
            <a:xfrm rot="1261125">
              <a:off x="4145788" y="1823602"/>
              <a:ext cx="1296144" cy="13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eye_98093"/>
            <p:cNvSpPr>
              <a:spLocks noChangeAspect="1"/>
            </p:cNvSpPr>
            <p:nvPr/>
          </p:nvSpPr>
          <p:spPr bwMode="auto">
            <a:xfrm>
              <a:off x="4455546" y="1651588"/>
              <a:ext cx="724315" cy="438425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608080" h="368069">
                  <a:moveTo>
                    <a:pt x="303959" y="135979"/>
                  </a:moveTo>
                  <a:cubicBezTo>
                    <a:pt x="307670" y="135979"/>
                    <a:pt x="311058" y="136301"/>
                    <a:pt x="314447" y="137106"/>
                  </a:cubicBezTo>
                  <a:cubicBezTo>
                    <a:pt x="312188" y="140970"/>
                    <a:pt x="310897" y="145478"/>
                    <a:pt x="310897" y="150146"/>
                  </a:cubicBezTo>
                  <a:cubicBezTo>
                    <a:pt x="310897" y="164796"/>
                    <a:pt x="322675" y="176548"/>
                    <a:pt x="337196" y="176548"/>
                  </a:cubicBezTo>
                  <a:cubicBezTo>
                    <a:pt x="342198" y="176548"/>
                    <a:pt x="346877" y="175099"/>
                    <a:pt x="350910" y="172685"/>
                  </a:cubicBezTo>
                  <a:cubicBezTo>
                    <a:pt x="351717" y="176226"/>
                    <a:pt x="352201" y="180090"/>
                    <a:pt x="352201" y="183954"/>
                  </a:cubicBezTo>
                  <a:cubicBezTo>
                    <a:pt x="352201" y="210678"/>
                    <a:pt x="330742" y="232089"/>
                    <a:pt x="303959" y="232089"/>
                  </a:cubicBezTo>
                  <a:cubicBezTo>
                    <a:pt x="277338" y="232089"/>
                    <a:pt x="255879" y="210678"/>
                    <a:pt x="255879" y="183954"/>
                  </a:cubicBezTo>
                  <a:cubicBezTo>
                    <a:pt x="255879" y="157391"/>
                    <a:pt x="277338" y="135979"/>
                    <a:pt x="303959" y="135979"/>
                  </a:cubicBezTo>
                  <a:close/>
                  <a:moveTo>
                    <a:pt x="303959" y="95521"/>
                  </a:moveTo>
                  <a:cubicBezTo>
                    <a:pt x="255235" y="95521"/>
                    <a:pt x="215385" y="135307"/>
                    <a:pt x="215385" y="183954"/>
                  </a:cubicBezTo>
                  <a:cubicBezTo>
                    <a:pt x="215385" y="232762"/>
                    <a:pt x="255235" y="272387"/>
                    <a:pt x="303959" y="272387"/>
                  </a:cubicBezTo>
                  <a:cubicBezTo>
                    <a:pt x="352845" y="272387"/>
                    <a:pt x="392534" y="232762"/>
                    <a:pt x="392534" y="183954"/>
                  </a:cubicBezTo>
                  <a:cubicBezTo>
                    <a:pt x="392534" y="135307"/>
                    <a:pt x="352845" y="95521"/>
                    <a:pt x="303959" y="95521"/>
                  </a:cubicBezTo>
                  <a:close/>
                  <a:moveTo>
                    <a:pt x="428028" y="94554"/>
                  </a:moveTo>
                  <a:cubicBezTo>
                    <a:pt x="446420" y="119683"/>
                    <a:pt x="457069" y="150611"/>
                    <a:pt x="457069" y="183954"/>
                  </a:cubicBezTo>
                  <a:cubicBezTo>
                    <a:pt x="457069" y="217459"/>
                    <a:pt x="446420" y="248225"/>
                    <a:pt x="428028" y="273515"/>
                  </a:cubicBezTo>
                  <a:cubicBezTo>
                    <a:pt x="447388" y="263528"/>
                    <a:pt x="466104" y="251286"/>
                    <a:pt x="484173" y="236466"/>
                  </a:cubicBezTo>
                  <a:cubicBezTo>
                    <a:pt x="507890" y="217137"/>
                    <a:pt x="525314" y="197485"/>
                    <a:pt x="535963" y="183954"/>
                  </a:cubicBezTo>
                  <a:cubicBezTo>
                    <a:pt x="525314" y="170585"/>
                    <a:pt x="507890" y="150933"/>
                    <a:pt x="484173" y="131603"/>
                  </a:cubicBezTo>
                  <a:cubicBezTo>
                    <a:pt x="466104" y="116783"/>
                    <a:pt x="447388" y="104541"/>
                    <a:pt x="428028" y="94554"/>
                  </a:cubicBezTo>
                  <a:close/>
                  <a:moveTo>
                    <a:pt x="180052" y="94393"/>
                  </a:moveTo>
                  <a:cubicBezTo>
                    <a:pt x="160692" y="104380"/>
                    <a:pt x="141815" y="116783"/>
                    <a:pt x="123745" y="131603"/>
                  </a:cubicBezTo>
                  <a:cubicBezTo>
                    <a:pt x="100190" y="150933"/>
                    <a:pt x="82766" y="170585"/>
                    <a:pt x="72117" y="183954"/>
                  </a:cubicBezTo>
                  <a:cubicBezTo>
                    <a:pt x="82766" y="197485"/>
                    <a:pt x="100190" y="217137"/>
                    <a:pt x="123745" y="236466"/>
                  </a:cubicBezTo>
                  <a:cubicBezTo>
                    <a:pt x="141815" y="251286"/>
                    <a:pt x="160692" y="263689"/>
                    <a:pt x="180052" y="273676"/>
                  </a:cubicBezTo>
                  <a:cubicBezTo>
                    <a:pt x="161821" y="248386"/>
                    <a:pt x="150850" y="217459"/>
                    <a:pt x="150850" y="183954"/>
                  </a:cubicBezTo>
                  <a:cubicBezTo>
                    <a:pt x="150850" y="150611"/>
                    <a:pt x="161821" y="119683"/>
                    <a:pt x="180052" y="94393"/>
                  </a:cubicBezTo>
                  <a:close/>
                  <a:moveTo>
                    <a:pt x="303959" y="0"/>
                  </a:moveTo>
                  <a:cubicBezTo>
                    <a:pt x="497080" y="0"/>
                    <a:pt x="598884" y="160275"/>
                    <a:pt x="603241" y="167041"/>
                  </a:cubicBezTo>
                  <a:cubicBezTo>
                    <a:pt x="609694" y="177511"/>
                    <a:pt x="609694" y="190559"/>
                    <a:pt x="603241" y="201029"/>
                  </a:cubicBezTo>
                  <a:cubicBezTo>
                    <a:pt x="598884" y="207794"/>
                    <a:pt x="497080" y="368069"/>
                    <a:pt x="303959" y="368069"/>
                  </a:cubicBezTo>
                  <a:cubicBezTo>
                    <a:pt x="110677" y="368069"/>
                    <a:pt x="9034" y="207794"/>
                    <a:pt x="4840" y="201029"/>
                  </a:cubicBezTo>
                  <a:cubicBezTo>
                    <a:pt x="-1614" y="190559"/>
                    <a:pt x="-1614" y="177511"/>
                    <a:pt x="4840" y="167041"/>
                  </a:cubicBezTo>
                  <a:cubicBezTo>
                    <a:pt x="9034" y="160275"/>
                    <a:pt x="110677" y="0"/>
                    <a:pt x="303959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</p:grpSp>
      <p:grpSp>
        <p:nvGrpSpPr>
          <p:cNvPr id="42" name="群組 41"/>
          <p:cNvGrpSpPr/>
          <p:nvPr/>
        </p:nvGrpSpPr>
        <p:grpSpPr>
          <a:xfrm>
            <a:off x="2853298" y="1494576"/>
            <a:ext cx="1441552" cy="1149181"/>
            <a:chOff x="2483768" y="1347614"/>
            <a:chExt cx="1296144" cy="1033264"/>
          </a:xfrm>
        </p:grpSpPr>
        <p:sp>
          <p:nvSpPr>
            <p:cNvPr id="33" name="橢圓 32"/>
            <p:cNvSpPr/>
            <p:nvPr/>
          </p:nvSpPr>
          <p:spPr>
            <a:xfrm>
              <a:off x="2639052" y="1347614"/>
              <a:ext cx="1033264" cy="1033264"/>
            </a:xfrm>
            <a:prstGeom prst="ellipse">
              <a:avLst/>
            </a:prstGeom>
            <a:noFill/>
            <a:ln w="762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矩形 33"/>
            <p:cNvSpPr/>
            <p:nvPr/>
          </p:nvSpPr>
          <p:spPr>
            <a:xfrm rot="1261125">
              <a:off x="2483768" y="1830846"/>
              <a:ext cx="1296144" cy="13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" name="open-notebook_334"/>
            <p:cNvSpPr>
              <a:spLocks noChangeAspect="1"/>
            </p:cNvSpPr>
            <p:nvPr/>
          </p:nvSpPr>
          <p:spPr bwMode="auto">
            <a:xfrm>
              <a:off x="2850841" y="1623990"/>
              <a:ext cx="609685" cy="466023"/>
            </a:xfrm>
            <a:custGeom>
              <a:avLst/>
              <a:gdLst>
                <a:gd name="T0" fmla="*/ 278945 h 440259"/>
                <a:gd name="T1" fmla="*/ 278945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278945 h 440259"/>
                <a:gd name="T31" fmla="*/ 278945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88862 h 440259"/>
                <a:gd name="T39" fmla="*/ 88862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278945 h 440259"/>
                <a:gd name="T47" fmla="*/ 278945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278945 h 440259"/>
                <a:gd name="T57" fmla="*/ 278945 h 440259"/>
                <a:gd name="T58" fmla="*/ 278945 h 440259"/>
                <a:gd name="T59" fmla="*/ 278945 h 440259"/>
                <a:gd name="T60" fmla="*/ 88862 h 440259"/>
                <a:gd name="T61" fmla="*/ 88862 h 440259"/>
                <a:gd name="T62" fmla="*/ 278945 h 440259"/>
                <a:gd name="T63" fmla="*/ 278945 h 440259"/>
                <a:gd name="T64" fmla="*/ 278945 h 440259"/>
                <a:gd name="T65" fmla="*/ 278945 h 440259"/>
                <a:gd name="T66" fmla="*/ 278945 h 440259"/>
                <a:gd name="T67" fmla="*/ 278945 h 440259"/>
                <a:gd name="T68" fmla="*/ 278945 h 440259"/>
                <a:gd name="T69" fmla="*/ 278945 h 440259"/>
                <a:gd name="T70" fmla="*/ 278945 h 440259"/>
                <a:gd name="T71" fmla="*/ 278945 h 440259"/>
                <a:gd name="T72" fmla="*/ 278945 h 440259"/>
                <a:gd name="T73" fmla="*/ 278945 h 440259"/>
                <a:gd name="T74" fmla="*/ 278945 h 440259"/>
                <a:gd name="T75" fmla="*/ 278945 h 440259"/>
                <a:gd name="T76" fmla="*/ 278945 h 440259"/>
                <a:gd name="T77" fmla="*/ 278945 h 440259"/>
                <a:gd name="T78" fmla="*/ 278945 h 440259"/>
                <a:gd name="T79" fmla="*/ 278945 h 440259"/>
                <a:gd name="T80" fmla="*/ 278945 h 440259"/>
                <a:gd name="T81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8" h="320">
                  <a:moveTo>
                    <a:pt x="416" y="66"/>
                  </a:moveTo>
                  <a:cubicBezTo>
                    <a:pt x="415" y="65"/>
                    <a:pt x="406" y="49"/>
                    <a:pt x="388" y="33"/>
                  </a:cubicBezTo>
                  <a:cubicBezTo>
                    <a:pt x="370" y="17"/>
                    <a:pt x="342" y="0"/>
                    <a:pt x="305" y="0"/>
                  </a:cubicBezTo>
                  <a:cubicBezTo>
                    <a:pt x="268" y="0"/>
                    <a:pt x="240" y="17"/>
                    <a:pt x="222" y="33"/>
                  </a:cubicBezTo>
                  <a:cubicBezTo>
                    <a:pt x="217" y="38"/>
                    <a:pt x="212" y="43"/>
                    <a:pt x="209" y="48"/>
                  </a:cubicBezTo>
                  <a:cubicBezTo>
                    <a:pt x="205" y="43"/>
                    <a:pt x="200" y="38"/>
                    <a:pt x="194" y="33"/>
                  </a:cubicBezTo>
                  <a:cubicBezTo>
                    <a:pt x="176" y="17"/>
                    <a:pt x="148" y="0"/>
                    <a:pt x="111" y="0"/>
                  </a:cubicBezTo>
                  <a:cubicBezTo>
                    <a:pt x="74" y="0"/>
                    <a:pt x="47" y="17"/>
                    <a:pt x="29" y="33"/>
                  </a:cubicBezTo>
                  <a:cubicBezTo>
                    <a:pt x="11" y="50"/>
                    <a:pt x="2" y="65"/>
                    <a:pt x="2" y="66"/>
                  </a:cubicBezTo>
                  <a:lnTo>
                    <a:pt x="0" y="74"/>
                  </a:lnTo>
                  <a:lnTo>
                    <a:pt x="0" y="312"/>
                  </a:lnTo>
                  <a:lnTo>
                    <a:pt x="29" y="319"/>
                  </a:lnTo>
                  <a:lnTo>
                    <a:pt x="29" y="319"/>
                  </a:lnTo>
                  <a:cubicBezTo>
                    <a:pt x="29" y="319"/>
                    <a:pt x="37" y="305"/>
                    <a:pt x="51" y="293"/>
                  </a:cubicBezTo>
                  <a:cubicBezTo>
                    <a:pt x="65" y="281"/>
                    <a:pt x="85" y="269"/>
                    <a:pt x="111" y="269"/>
                  </a:cubicBezTo>
                  <a:cubicBezTo>
                    <a:pt x="139" y="269"/>
                    <a:pt x="159" y="281"/>
                    <a:pt x="174" y="294"/>
                  </a:cubicBezTo>
                  <a:cubicBezTo>
                    <a:pt x="181" y="301"/>
                    <a:pt x="187" y="307"/>
                    <a:pt x="191" y="312"/>
                  </a:cubicBezTo>
                  <a:cubicBezTo>
                    <a:pt x="192" y="315"/>
                    <a:pt x="194" y="317"/>
                    <a:pt x="195" y="318"/>
                  </a:cubicBezTo>
                  <a:cubicBezTo>
                    <a:pt x="195" y="318"/>
                    <a:pt x="195" y="319"/>
                    <a:pt x="195" y="319"/>
                  </a:cubicBezTo>
                  <a:cubicBezTo>
                    <a:pt x="196" y="319"/>
                    <a:pt x="196" y="320"/>
                    <a:pt x="196" y="320"/>
                  </a:cubicBezTo>
                  <a:lnTo>
                    <a:pt x="196" y="320"/>
                  </a:lnTo>
                  <a:lnTo>
                    <a:pt x="196" y="320"/>
                  </a:lnTo>
                  <a:lnTo>
                    <a:pt x="196" y="320"/>
                  </a:lnTo>
                  <a:lnTo>
                    <a:pt x="222" y="319"/>
                  </a:lnTo>
                  <a:lnTo>
                    <a:pt x="222" y="319"/>
                  </a:lnTo>
                  <a:lnTo>
                    <a:pt x="222" y="319"/>
                  </a:lnTo>
                  <a:lnTo>
                    <a:pt x="222" y="319"/>
                  </a:lnTo>
                  <a:cubicBezTo>
                    <a:pt x="223" y="318"/>
                    <a:pt x="231" y="305"/>
                    <a:pt x="244" y="293"/>
                  </a:cubicBezTo>
                  <a:cubicBezTo>
                    <a:pt x="259" y="281"/>
                    <a:pt x="278" y="269"/>
                    <a:pt x="305" y="269"/>
                  </a:cubicBezTo>
                  <a:cubicBezTo>
                    <a:pt x="332" y="269"/>
                    <a:pt x="353" y="281"/>
                    <a:pt x="368" y="294"/>
                  </a:cubicBezTo>
                  <a:cubicBezTo>
                    <a:pt x="375" y="301"/>
                    <a:pt x="380" y="307"/>
                    <a:pt x="384" y="312"/>
                  </a:cubicBezTo>
                  <a:cubicBezTo>
                    <a:pt x="386" y="315"/>
                    <a:pt x="387" y="317"/>
                    <a:pt x="388" y="318"/>
                  </a:cubicBezTo>
                  <a:cubicBezTo>
                    <a:pt x="389" y="318"/>
                    <a:pt x="389" y="319"/>
                    <a:pt x="389" y="319"/>
                  </a:cubicBezTo>
                  <a:cubicBezTo>
                    <a:pt x="389" y="319"/>
                    <a:pt x="389" y="320"/>
                    <a:pt x="389" y="320"/>
                  </a:cubicBezTo>
                  <a:lnTo>
                    <a:pt x="389" y="320"/>
                  </a:lnTo>
                  <a:lnTo>
                    <a:pt x="389" y="320"/>
                  </a:lnTo>
                  <a:lnTo>
                    <a:pt x="418" y="312"/>
                  </a:lnTo>
                  <a:lnTo>
                    <a:pt x="418" y="74"/>
                  </a:lnTo>
                  <a:lnTo>
                    <a:pt x="416" y="66"/>
                  </a:lnTo>
                  <a:close/>
                  <a:moveTo>
                    <a:pt x="111" y="239"/>
                  </a:moveTo>
                  <a:lnTo>
                    <a:pt x="111" y="239"/>
                  </a:lnTo>
                  <a:cubicBezTo>
                    <a:pt x="75" y="239"/>
                    <a:pt x="48" y="254"/>
                    <a:pt x="31" y="270"/>
                  </a:cubicBezTo>
                  <a:lnTo>
                    <a:pt x="31" y="78"/>
                  </a:lnTo>
                  <a:cubicBezTo>
                    <a:pt x="34" y="73"/>
                    <a:pt x="40" y="64"/>
                    <a:pt x="51" y="55"/>
                  </a:cubicBezTo>
                  <a:cubicBezTo>
                    <a:pt x="65" y="42"/>
                    <a:pt x="85" y="31"/>
                    <a:pt x="111" y="31"/>
                  </a:cubicBezTo>
                  <a:cubicBezTo>
                    <a:pt x="139" y="31"/>
                    <a:pt x="159" y="43"/>
                    <a:pt x="174" y="56"/>
                  </a:cubicBezTo>
                  <a:cubicBezTo>
                    <a:pt x="181" y="62"/>
                    <a:pt x="187" y="69"/>
                    <a:pt x="191" y="74"/>
                  </a:cubicBezTo>
                  <a:cubicBezTo>
                    <a:pt x="192" y="75"/>
                    <a:pt x="193" y="77"/>
                    <a:pt x="194" y="78"/>
                  </a:cubicBezTo>
                  <a:lnTo>
                    <a:pt x="194" y="271"/>
                  </a:lnTo>
                  <a:cubicBezTo>
                    <a:pt x="176" y="255"/>
                    <a:pt x="148" y="239"/>
                    <a:pt x="111" y="239"/>
                  </a:cubicBezTo>
                  <a:close/>
                  <a:moveTo>
                    <a:pt x="111" y="216"/>
                  </a:moveTo>
                  <a:lnTo>
                    <a:pt x="111" y="216"/>
                  </a:lnTo>
                  <a:cubicBezTo>
                    <a:pt x="84" y="216"/>
                    <a:pt x="63" y="228"/>
                    <a:pt x="50" y="240"/>
                  </a:cubicBezTo>
                  <a:lnTo>
                    <a:pt x="50" y="93"/>
                  </a:lnTo>
                  <a:cubicBezTo>
                    <a:pt x="52" y="89"/>
                    <a:pt x="57" y="82"/>
                    <a:pt x="65" y="75"/>
                  </a:cubicBezTo>
                  <a:cubicBezTo>
                    <a:pt x="76" y="66"/>
                    <a:pt x="91" y="57"/>
                    <a:pt x="111" y="57"/>
                  </a:cubicBezTo>
                  <a:cubicBezTo>
                    <a:pt x="132" y="57"/>
                    <a:pt x="148" y="66"/>
                    <a:pt x="159" y="76"/>
                  </a:cubicBezTo>
                  <a:cubicBezTo>
                    <a:pt x="165" y="81"/>
                    <a:pt x="169" y="86"/>
                    <a:pt x="172" y="90"/>
                  </a:cubicBezTo>
                  <a:cubicBezTo>
                    <a:pt x="173" y="91"/>
                    <a:pt x="174" y="92"/>
                    <a:pt x="174" y="93"/>
                  </a:cubicBezTo>
                  <a:lnTo>
                    <a:pt x="174" y="241"/>
                  </a:lnTo>
                  <a:cubicBezTo>
                    <a:pt x="161" y="228"/>
                    <a:pt x="139" y="216"/>
                    <a:pt x="111" y="216"/>
                  </a:cubicBezTo>
                  <a:close/>
                  <a:moveTo>
                    <a:pt x="307" y="212"/>
                  </a:moveTo>
                  <a:lnTo>
                    <a:pt x="307" y="212"/>
                  </a:lnTo>
                  <a:cubicBezTo>
                    <a:pt x="280" y="212"/>
                    <a:pt x="259" y="225"/>
                    <a:pt x="246" y="237"/>
                  </a:cubicBezTo>
                  <a:lnTo>
                    <a:pt x="246" y="90"/>
                  </a:lnTo>
                  <a:cubicBezTo>
                    <a:pt x="248" y="86"/>
                    <a:pt x="253" y="79"/>
                    <a:pt x="261" y="72"/>
                  </a:cubicBezTo>
                  <a:cubicBezTo>
                    <a:pt x="272" y="62"/>
                    <a:pt x="287" y="54"/>
                    <a:pt x="307" y="54"/>
                  </a:cubicBezTo>
                  <a:cubicBezTo>
                    <a:pt x="328" y="54"/>
                    <a:pt x="344" y="63"/>
                    <a:pt x="355" y="73"/>
                  </a:cubicBezTo>
                  <a:cubicBezTo>
                    <a:pt x="361" y="78"/>
                    <a:pt x="365" y="83"/>
                    <a:pt x="368" y="86"/>
                  </a:cubicBezTo>
                  <a:cubicBezTo>
                    <a:pt x="369" y="88"/>
                    <a:pt x="370" y="89"/>
                    <a:pt x="370" y="90"/>
                  </a:cubicBezTo>
                  <a:lnTo>
                    <a:pt x="370" y="237"/>
                  </a:lnTo>
                  <a:cubicBezTo>
                    <a:pt x="356" y="225"/>
                    <a:pt x="335" y="212"/>
                    <a:pt x="307" y="212"/>
                  </a:cubicBezTo>
                  <a:close/>
                  <a:moveTo>
                    <a:pt x="387" y="271"/>
                  </a:moveTo>
                  <a:cubicBezTo>
                    <a:pt x="369" y="255"/>
                    <a:pt x="341" y="239"/>
                    <a:pt x="305" y="239"/>
                  </a:cubicBezTo>
                  <a:cubicBezTo>
                    <a:pt x="269" y="239"/>
                    <a:pt x="242" y="254"/>
                    <a:pt x="224" y="270"/>
                  </a:cubicBezTo>
                  <a:lnTo>
                    <a:pt x="224" y="78"/>
                  </a:lnTo>
                  <a:cubicBezTo>
                    <a:pt x="227" y="73"/>
                    <a:pt x="234" y="64"/>
                    <a:pt x="244" y="55"/>
                  </a:cubicBezTo>
                  <a:cubicBezTo>
                    <a:pt x="259" y="42"/>
                    <a:pt x="278" y="31"/>
                    <a:pt x="305" y="31"/>
                  </a:cubicBezTo>
                  <a:cubicBezTo>
                    <a:pt x="332" y="31"/>
                    <a:pt x="353" y="43"/>
                    <a:pt x="368" y="56"/>
                  </a:cubicBezTo>
                  <a:cubicBezTo>
                    <a:pt x="375" y="62"/>
                    <a:pt x="380" y="69"/>
                    <a:pt x="384" y="74"/>
                  </a:cubicBezTo>
                  <a:cubicBezTo>
                    <a:pt x="385" y="75"/>
                    <a:pt x="386" y="77"/>
                    <a:pt x="387" y="78"/>
                  </a:cubicBezTo>
                  <a:lnTo>
                    <a:pt x="387" y="27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40" name="群組 39"/>
          <p:cNvGrpSpPr/>
          <p:nvPr/>
        </p:nvGrpSpPr>
        <p:grpSpPr>
          <a:xfrm>
            <a:off x="6300192" y="1494576"/>
            <a:ext cx="1441552" cy="1149181"/>
            <a:chOff x="5885204" y="1301311"/>
            <a:chExt cx="1296144" cy="1033264"/>
          </a:xfrm>
        </p:grpSpPr>
        <p:sp>
          <p:nvSpPr>
            <p:cNvPr id="38" name="橢圓 37"/>
            <p:cNvSpPr/>
            <p:nvPr/>
          </p:nvSpPr>
          <p:spPr>
            <a:xfrm>
              <a:off x="6040488" y="1301311"/>
              <a:ext cx="1033264" cy="1033264"/>
            </a:xfrm>
            <a:prstGeom prst="ellipse">
              <a:avLst/>
            </a:prstGeom>
            <a:noFill/>
            <a:ln w="762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" name="矩形 38"/>
            <p:cNvSpPr/>
            <p:nvPr/>
          </p:nvSpPr>
          <p:spPr>
            <a:xfrm rot="1261125">
              <a:off x="5885204" y="1784543"/>
              <a:ext cx="1296144" cy="13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brain_161058"/>
            <p:cNvSpPr>
              <a:spLocks noChangeAspect="1"/>
            </p:cNvSpPr>
            <p:nvPr/>
          </p:nvSpPr>
          <p:spPr bwMode="auto">
            <a:xfrm>
              <a:off x="6289472" y="1563638"/>
              <a:ext cx="514776" cy="524844"/>
            </a:xfrm>
            <a:custGeom>
              <a:avLst/>
              <a:gdLst>
                <a:gd name="connsiteX0" fmla="*/ 97679 w 511349"/>
                <a:gd name="connsiteY0" fmla="*/ 134045 h 521350"/>
                <a:gd name="connsiteX1" fmla="*/ 131290 w 511349"/>
                <a:gd name="connsiteY1" fmla="*/ 193432 h 521350"/>
                <a:gd name="connsiteX2" fmla="*/ 105435 w 511349"/>
                <a:gd name="connsiteY2" fmla="*/ 273475 h 521350"/>
                <a:gd name="connsiteX3" fmla="*/ 128704 w 511349"/>
                <a:gd name="connsiteY3" fmla="*/ 281221 h 521350"/>
                <a:gd name="connsiteX4" fmla="*/ 144217 w 511349"/>
                <a:gd name="connsiteY4" fmla="*/ 214088 h 521350"/>
                <a:gd name="connsiteX5" fmla="*/ 170071 w 511349"/>
                <a:gd name="connsiteY5" fmla="*/ 214088 h 521350"/>
                <a:gd name="connsiteX6" fmla="*/ 198511 w 511349"/>
                <a:gd name="connsiteY6" fmla="*/ 203760 h 521350"/>
                <a:gd name="connsiteX7" fmla="*/ 250220 w 511349"/>
                <a:gd name="connsiteY7" fmla="*/ 242490 h 521350"/>
                <a:gd name="connsiteX8" fmla="*/ 263147 w 511349"/>
                <a:gd name="connsiteY8" fmla="*/ 242490 h 521350"/>
                <a:gd name="connsiteX9" fmla="*/ 296758 w 511349"/>
                <a:gd name="connsiteY9" fmla="*/ 232162 h 521350"/>
                <a:gd name="connsiteX10" fmla="*/ 296758 w 511349"/>
                <a:gd name="connsiteY10" fmla="*/ 242490 h 521350"/>
                <a:gd name="connsiteX11" fmla="*/ 348467 w 511349"/>
                <a:gd name="connsiteY11" fmla="*/ 281221 h 521350"/>
                <a:gd name="connsiteX12" fmla="*/ 363979 w 511349"/>
                <a:gd name="connsiteY12" fmla="*/ 281221 h 521350"/>
                <a:gd name="connsiteX13" fmla="*/ 397590 w 511349"/>
                <a:gd name="connsiteY13" fmla="*/ 270893 h 521350"/>
                <a:gd name="connsiteX14" fmla="*/ 397590 w 511349"/>
                <a:gd name="connsiteY14" fmla="*/ 294131 h 521350"/>
                <a:gd name="connsiteX15" fmla="*/ 449299 w 511349"/>
                <a:gd name="connsiteY15" fmla="*/ 335444 h 521350"/>
                <a:gd name="connsiteX16" fmla="*/ 462226 w 511349"/>
                <a:gd name="connsiteY16" fmla="*/ 335444 h 521350"/>
                <a:gd name="connsiteX17" fmla="*/ 511349 w 511349"/>
                <a:gd name="connsiteY17" fmla="*/ 304459 h 521350"/>
                <a:gd name="connsiteX18" fmla="*/ 469982 w 511349"/>
                <a:gd name="connsiteY18" fmla="*/ 472291 h 521350"/>
                <a:gd name="connsiteX19" fmla="*/ 454470 w 511349"/>
                <a:gd name="connsiteY19" fmla="*/ 521350 h 521350"/>
                <a:gd name="connsiteX20" fmla="*/ 162315 w 511349"/>
                <a:gd name="connsiteY20" fmla="*/ 518768 h 521350"/>
                <a:gd name="connsiteX21" fmla="*/ 146802 w 511349"/>
                <a:gd name="connsiteY21" fmla="*/ 467127 h 521350"/>
                <a:gd name="connsiteX22" fmla="*/ 17531 w 511349"/>
                <a:gd name="connsiteY22" fmla="*/ 286385 h 521350"/>
                <a:gd name="connsiteX23" fmla="*/ 9774 w 511349"/>
                <a:gd name="connsiteY23" fmla="*/ 193432 h 521350"/>
                <a:gd name="connsiteX24" fmla="*/ 12360 w 511349"/>
                <a:gd name="connsiteY24" fmla="*/ 193432 h 521350"/>
                <a:gd name="connsiteX25" fmla="*/ 43385 w 511349"/>
                <a:gd name="connsiteY25" fmla="*/ 159865 h 521350"/>
                <a:gd name="connsiteX26" fmla="*/ 84752 w 511349"/>
                <a:gd name="connsiteY26" fmla="*/ 136627 h 521350"/>
                <a:gd name="connsiteX27" fmla="*/ 97679 w 511349"/>
                <a:gd name="connsiteY27" fmla="*/ 134045 h 521350"/>
                <a:gd name="connsiteX28" fmla="*/ 449554 w 511349"/>
                <a:gd name="connsiteY28" fmla="*/ 95191 h 521350"/>
                <a:gd name="connsiteX29" fmla="*/ 462471 w 511349"/>
                <a:gd name="connsiteY29" fmla="*/ 95191 h 521350"/>
                <a:gd name="connsiteX30" fmla="*/ 496055 w 511349"/>
                <a:gd name="connsiteY30" fmla="*/ 118465 h 521350"/>
                <a:gd name="connsiteX31" fmla="*/ 496055 w 511349"/>
                <a:gd name="connsiteY31" fmla="*/ 271042 h 521350"/>
                <a:gd name="connsiteX32" fmla="*/ 462471 w 511349"/>
                <a:gd name="connsiteY32" fmla="*/ 296903 h 521350"/>
                <a:gd name="connsiteX33" fmla="*/ 449554 w 511349"/>
                <a:gd name="connsiteY33" fmla="*/ 296903 h 521350"/>
                <a:gd name="connsiteX34" fmla="*/ 413386 w 511349"/>
                <a:gd name="connsiteY34" fmla="*/ 271042 h 521350"/>
                <a:gd name="connsiteX35" fmla="*/ 413386 w 511349"/>
                <a:gd name="connsiteY35" fmla="*/ 219321 h 521350"/>
                <a:gd name="connsiteX36" fmla="*/ 413386 w 511349"/>
                <a:gd name="connsiteY36" fmla="*/ 118465 h 521350"/>
                <a:gd name="connsiteX37" fmla="*/ 449554 w 511349"/>
                <a:gd name="connsiteY37" fmla="*/ 95191 h 521350"/>
                <a:gd name="connsiteX38" fmla="*/ 348594 w 511349"/>
                <a:gd name="connsiteY38" fmla="*/ 43523 h 521350"/>
                <a:gd name="connsiteX39" fmla="*/ 364095 w 511349"/>
                <a:gd name="connsiteY39" fmla="*/ 43523 h 521350"/>
                <a:gd name="connsiteX40" fmla="*/ 397679 w 511349"/>
                <a:gd name="connsiteY40" fmla="*/ 66762 h 521350"/>
                <a:gd name="connsiteX41" fmla="*/ 397679 w 511349"/>
                <a:gd name="connsiteY41" fmla="*/ 118403 h 521350"/>
                <a:gd name="connsiteX42" fmla="*/ 397679 w 511349"/>
                <a:gd name="connsiteY42" fmla="*/ 219103 h 521350"/>
                <a:gd name="connsiteX43" fmla="*/ 364095 w 511349"/>
                <a:gd name="connsiteY43" fmla="*/ 242342 h 521350"/>
                <a:gd name="connsiteX44" fmla="*/ 348594 w 511349"/>
                <a:gd name="connsiteY44" fmla="*/ 242342 h 521350"/>
                <a:gd name="connsiteX45" fmla="*/ 315010 w 511349"/>
                <a:gd name="connsiteY45" fmla="*/ 219103 h 521350"/>
                <a:gd name="connsiteX46" fmla="*/ 315010 w 511349"/>
                <a:gd name="connsiteY46" fmla="*/ 180372 h 521350"/>
                <a:gd name="connsiteX47" fmla="*/ 315010 w 511349"/>
                <a:gd name="connsiteY47" fmla="*/ 66762 h 521350"/>
                <a:gd name="connsiteX48" fmla="*/ 348594 w 511349"/>
                <a:gd name="connsiteY48" fmla="*/ 43523 h 521350"/>
                <a:gd name="connsiteX49" fmla="*/ 250262 w 511349"/>
                <a:gd name="connsiteY49" fmla="*/ 2188 h 521350"/>
                <a:gd name="connsiteX50" fmla="*/ 263195 w 511349"/>
                <a:gd name="connsiteY50" fmla="*/ 2188 h 521350"/>
                <a:gd name="connsiteX51" fmla="*/ 296823 w 511349"/>
                <a:gd name="connsiteY51" fmla="*/ 28049 h 521350"/>
                <a:gd name="connsiteX52" fmla="*/ 296823 w 511349"/>
                <a:gd name="connsiteY52" fmla="*/ 66839 h 521350"/>
                <a:gd name="connsiteX53" fmla="*/ 296823 w 511349"/>
                <a:gd name="connsiteY53" fmla="*/ 180626 h 521350"/>
                <a:gd name="connsiteX54" fmla="*/ 263195 w 511349"/>
                <a:gd name="connsiteY54" fmla="*/ 203900 h 521350"/>
                <a:gd name="connsiteX55" fmla="*/ 250262 w 511349"/>
                <a:gd name="connsiteY55" fmla="*/ 203900 h 521350"/>
                <a:gd name="connsiteX56" fmla="*/ 216634 w 511349"/>
                <a:gd name="connsiteY56" fmla="*/ 180626 h 521350"/>
                <a:gd name="connsiteX57" fmla="*/ 216634 w 511349"/>
                <a:gd name="connsiteY57" fmla="*/ 28049 h 521350"/>
                <a:gd name="connsiteX58" fmla="*/ 250262 w 511349"/>
                <a:gd name="connsiteY58" fmla="*/ 2188 h 521350"/>
                <a:gd name="connsiteX59" fmla="*/ 164728 w 511349"/>
                <a:gd name="connsiteY59" fmla="*/ 11 h 521350"/>
                <a:gd name="connsiteX60" fmla="*/ 193284 w 511349"/>
                <a:gd name="connsiteY60" fmla="*/ 4875 h 521350"/>
                <a:gd name="connsiteX61" fmla="*/ 198446 w 511349"/>
                <a:gd name="connsiteY61" fmla="*/ 28126 h 521350"/>
                <a:gd name="connsiteX62" fmla="*/ 198446 w 511349"/>
                <a:gd name="connsiteY62" fmla="*/ 154713 h 521350"/>
                <a:gd name="connsiteX63" fmla="*/ 170056 w 511349"/>
                <a:gd name="connsiteY63" fmla="*/ 175380 h 521350"/>
                <a:gd name="connsiteX64" fmla="*/ 146828 w 511349"/>
                <a:gd name="connsiteY64" fmla="*/ 175380 h 521350"/>
                <a:gd name="connsiteX65" fmla="*/ 136505 w 511349"/>
                <a:gd name="connsiteY65" fmla="*/ 126295 h 521350"/>
                <a:gd name="connsiteX66" fmla="*/ 105534 w 511349"/>
                <a:gd name="connsiteY66" fmla="*/ 110795 h 521350"/>
                <a:gd name="connsiteX67" fmla="*/ 92630 w 511349"/>
                <a:gd name="connsiteY67" fmla="*/ 113378 h 521350"/>
                <a:gd name="connsiteX68" fmla="*/ 97792 w 511349"/>
                <a:gd name="connsiteY68" fmla="*/ 64293 h 521350"/>
                <a:gd name="connsiteX69" fmla="*/ 164728 w 511349"/>
                <a:gd name="connsiteY69" fmla="*/ 11 h 521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511349" h="521350">
                  <a:moveTo>
                    <a:pt x="97679" y="134045"/>
                  </a:moveTo>
                  <a:cubicBezTo>
                    <a:pt x="113192" y="134045"/>
                    <a:pt x="139046" y="154701"/>
                    <a:pt x="131290" y="193432"/>
                  </a:cubicBezTo>
                  <a:cubicBezTo>
                    <a:pt x="131290" y="193432"/>
                    <a:pt x="133875" y="242490"/>
                    <a:pt x="105435" y="273475"/>
                  </a:cubicBezTo>
                  <a:cubicBezTo>
                    <a:pt x="105435" y="273475"/>
                    <a:pt x="118363" y="291549"/>
                    <a:pt x="128704" y="281221"/>
                  </a:cubicBezTo>
                  <a:cubicBezTo>
                    <a:pt x="144217" y="265729"/>
                    <a:pt x="141631" y="226998"/>
                    <a:pt x="144217" y="214088"/>
                  </a:cubicBezTo>
                  <a:lnTo>
                    <a:pt x="170071" y="214088"/>
                  </a:lnTo>
                  <a:cubicBezTo>
                    <a:pt x="180413" y="214088"/>
                    <a:pt x="190755" y="208924"/>
                    <a:pt x="198511" y="203760"/>
                  </a:cubicBezTo>
                  <a:cubicBezTo>
                    <a:pt x="198511" y="224416"/>
                    <a:pt x="221780" y="242490"/>
                    <a:pt x="250220" y="242490"/>
                  </a:cubicBezTo>
                  <a:lnTo>
                    <a:pt x="263147" y="242490"/>
                  </a:lnTo>
                  <a:cubicBezTo>
                    <a:pt x="276074" y="242490"/>
                    <a:pt x="289001" y="237326"/>
                    <a:pt x="296758" y="232162"/>
                  </a:cubicBezTo>
                  <a:lnTo>
                    <a:pt x="296758" y="242490"/>
                  </a:lnTo>
                  <a:cubicBezTo>
                    <a:pt x="296758" y="263147"/>
                    <a:pt x="320027" y="281221"/>
                    <a:pt x="348467" y="281221"/>
                  </a:cubicBezTo>
                  <a:lnTo>
                    <a:pt x="363979" y="281221"/>
                  </a:lnTo>
                  <a:cubicBezTo>
                    <a:pt x="376906" y="281221"/>
                    <a:pt x="387248" y="278639"/>
                    <a:pt x="397590" y="270893"/>
                  </a:cubicBezTo>
                  <a:lnTo>
                    <a:pt x="397590" y="294131"/>
                  </a:lnTo>
                  <a:cubicBezTo>
                    <a:pt x="397590" y="317369"/>
                    <a:pt x="420859" y="335444"/>
                    <a:pt x="449299" y="335444"/>
                  </a:cubicBezTo>
                  <a:lnTo>
                    <a:pt x="462226" y="335444"/>
                  </a:lnTo>
                  <a:cubicBezTo>
                    <a:pt x="485495" y="335444"/>
                    <a:pt x="506178" y="322533"/>
                    <a:pt x="511349" y="304459"/>
                  </a:cubicBezTo>
                  <a:cubicBezTo>
                    <a:pt x="508764" y="356100"/>
                    <a:pt x="495837" y="420651"/>
                    <a:pt x="469982" y="472291"/>
                  </a:cubicBezTo>
                  <a:lnTo>
                    <a:pt x="454470" y="521350"/>
                  </a:lnTo>
                  <a:lnTo>
                    <a:pt x="162315" y="518768"/>
                  </a:lnTo>
                  <a:cubicBezTo>
                    <a:pt x="162315" y="518768"/>
                    <a:pt x="185584" y="500694"/>
                    <a:pt x="146802" y="467127"/>
                  </a:cubicBezTo>
                  <a:cubicBezTo>
                    <a:pt x="146802" y="467127"/>
                    <a:pt x="61483" y="363846"/>
                    <a:pt x="17531" y="286385"/>
                  </a:cubicBezTo>
                  <a:cubicBezTo>
                    <a:pt x="17531" y="286385"/>
                    <a:pt x="-16080" y="239908"/>
                    <a:pt x="9774" y="193432"/>
                  </a:cubicBezTo>
                  <a:lnTo>
                    <a:pt x="12360" y="193432"/>
                  </a:lnTo>
                  <a:cubicBezTo>
                    <a:pt x="12360" y="190850"/>
                    <a:pt x="33043" y="167611"/>
                    <a:pt x="43385" y="159865"/>
                  </a:cubicBezTo>
                  <a:cubicBezTo>
                    <a:pt x="56312" y="149537"/>
                    <a:pt x="84752" y="136627"/>
                    <a:pt x="84752" y="136627"/>
                  </a:cubicBezTo>
                  <a:cubicBezTo>
                    <a:pt x="89923" y="134045"/>
                    <a:pt x="92508" y="134045"/>
                    <a:pt x="97679" y="134045"/>
                  </a:cubicBezTo>
                  <a:close/>
                  <a:moveTo>
                    <a:pt x="449554" y="95191"/>
                  </a:moveTo>
                  <a:lnTo>
                    <a:pt x="462471" y="95191"/>
                  </a:lnTo>
                  <a:cubicBezTo>
                    <a:pt x="480555" y="95191"/>
                    <a:pt x="496055" y="105535"/>
                    <a:pt x="496055" y="118465"/>
                  </a:cubicBezTo>
                  <a:lnTo>
                    <a:pt x="496055" y="271042"/>
                  </a:lnTo>
                  <a:cubicBezTo>
                    <a:pt x="496055" y="283973"/>
                    <a:pt x="480555" y="296903"/>
                    <a:pt x="462471" y="296903"/>
                  </a:cubicBezTo>
                  <a:lnTo>
                    <a:pt x="449554" y="296903"/>
                  </a:lnTo>
                  <a:cubicBezTo>
                    <a:pt x="428887" y="296903"/>
                    <a:pt x="413386" y="283973"/>
                    <a:pt x="413386" y="271042"/>
                  </a:cubicBezTo>
                  <a:lnTo>
                    <a:pt x="413386" y="219321"/>
                  </a:lnTo>
                  <a:lnTo>
                    <a:pt x="413386" y="118465"/>
                  </a:lnTo>
                  <a:cubicBezTo>
                    <a:pt x="413386" y="105535"/>
                    <a:pt x="428887" y="95191"/>
                    <a:pt x="449554" y="95191"/>
                  </a:cubicBezTo>
                  <a:close/>
                  <a:moveTo>
                    <a:pt x="348594" y="43523"/>
                  </a:moveTo>
                  <a:lnTo>
                    <a:pt x="364095" y="43523"/>
                  </a:lnTo>
                  <a:cubicBezTo>
                    <a:pt x="382179" y="43523"/>
                    <a:pt x="397679" y="53851"/>
                    <a:pt x="397679" y="66762"/>
                  </a:cubicBezTo>
                  <a:lnTo>
                    <a:pt x="397679" y="118403"/>
                  </a:lnTo>
                  <a:lnTo>
                    <a:pt x="397679" y="219103"/>
                  </a:lnTo>
                  <a:cubicBezTo>
                    <a:pt x="397679" y="232014"/>
                    <a:pt x="382179" y="242342"/>
                    <a:pt x="364095" y="242342"/>
                  </a:cubicBezTo>
                  <a:lnTo>
                    <a:pt x="348594" y="242342"/>
                  </a:lnTo>
                  <a:cubicBezTo>
                    <a:pt x="330511" y="242342"/>
                    <a:pt x="315010" y="232014"/>
                    <a:pt x="315010" y="219103"/>
                  </a:cubicBezTo>
                  <a:lnTo>
                    <a:pt x="315010" y="180372"/>
                  </a:lnTo>
                  <a:lnTo>
                    <a:pt x="315010" y="66762"/>
                  </a:lnTo>
                  <a:cubicBezTo>
                    <a:pt x="315010" y="53851"/>
                    <a:pt x="330511" y="43523"/>
                    <a:pt x="348594" y="43523"/>
                  </a:cubicBezTo>
                  <a:close/>
                  <a:moveTo>
                    <a:pt x="250262" y="2188"/>
                  </a:moveTo>
                  <a:lnTo>
                    <a:pt x="263195" y="2188"/>
                  </a:lnTo>
                  <a:cubicBezTo>
                    <a:pt x="281302" y="2188"/>
                    <a:pt x="296823" y="15118"/>
                    <a:pt x="296823" y="28049"/>
                  </a:cubicBezTo>
                  <a:lnTo>
                    <a:pt x="296823" y="66839"/>
                  </a:lnTo>
                  <a:lnTo>
                    <a:pt x="296823" y="180626"/>
                  </a:lnTo>
                  <a:cubicBezTo>
                    <a:pt x="296823" y="193556"/>
                    <a:pt x="281302" y="203900"/>
                    <a:pt x="263195" y="203900"/>
                  </a:cubicBezTo>
                  <a:lnTo>
                    <a:pt x="250262" y="203900"/>
                  </a:lnTo>
                  <a:cubicBezTo>
                    <a:pt x="232154" y="203900"/>
                    <a:pt x="216634" y="193556"/>
                    <a:pt x="216634" y="180626"/>
                  </a:cubicBezTo>
                  <a:lnTo>
                    <a:pt x="216634" y="28049"/>
                  </a:lnTo>
                  <a:cubicBezTo>
                    <a:pt x="216634" y="15118"/>
                    <a:pt x="232154" y="2188"/>
                    <a:pt x="250262" y="2188"/>
                  </a:cubicBezTo>
                  <a:close/>
                  <a:moveTo>
                    <a:pt x="164728" y="11"/>
                  </a:moveTo>
                  <a:cubicBezTo>
                    <a:pt x="173161" y="152"/>
                    <a:pt x="182638" y="1646"/>
                    <a:pt x="193284" y="4875"/>
                  </a:cubicBezTo>
                  <a:cubicBezTo>
                    <a:pt x="198446" y="10042"/>
                    <a:pt x="198446" y="17792"/>
                    <a:pt x="198446" y="28126"/>
                  </a:cubicBezTo>
                  <a:lnTo>
                    <a:pt x="198446" y="154713"/>
                  </a:lnTo>
                  <a:cubicBezTo>
                    <a:pt x="195865" y="167630"/>
                    <a:pt x="182961" y="175380"/>
                    <a:pt x="170056" y="175380"/>
                  </a:cubicBezTo>
                  <a:lnTo>
                    <a:pt x="146828" y="175380"/>
                  </a:lnTo>
                  <a:cubicBezTo>
                    <a:pt x="149409" y="152129"/>
                    <a:pt x="146828" y="136629"/>
                    <a:pt x="136505" y="126295"/>
                  </a:cubicBezTo>
                  <a:cubicBezTo>
                    <a:pt x="128762" y="115962"/>
                    <a:pt x="118439" y="110795"/>
                    <a:pt x="105534" y="110795"/>
                  </a:cubicBezTo>
                  <a:cubicBezTo>
                    <a:pt x="102953" y="110795"/>
                    <a:pt x="97792" y="113378"/>
                    <a:pt x="92630" y="113378"/>
                  </a:cubicBezTo>
                  <a:cubicBezTo>
                    <a:pt x="95211" y="92711"/>
                    <a:pt x="95211" y="74627"/>
                    <a:pt x="97792" y="64293"/>
                  </a:cubicBezTo>
                  <a:cubicBezTo>
                    <a:pt x="97792" y="64293"/>
                    <a:pt x="105696" y="-978"/>
                    <a:pt x="164728" y="1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grpSp>
        <p:nvGrpSpPr>
          <p:cNvPr id="43" name="群組 42"/>
          <p:cNvGrpSpPr/>
          <p:nvPr/>
        </p:nvGrpSpPr>
        <p:grpSpPr>
          <a:xfrm>
            <a:off x="1129851" y="1494576"/>
            <a:ext cx="1441552" cy="1149181"/>
            <a:chOff x="816316" y="1347614"/>
            <a:chExt cx="1296144" cy="1033264"/>
          </a:xfrm>
        </p:grpSpPr>
        <p:grpSp>
          <p:nvGrpSpPr>
            <p:cNvPr id="13" name="群組 12"/>
            <p:cNvGrpSpPr/>
            <p:nvPr/>
          </p:nvGrpSpPr>
          <p:grpSpPr>
            <a:xfrm>
              <a:off x="816316" y="1347614"/>
              <a:ext cx="1296144" cy="1033264"/>
              <a:chOff x="816316" y="1347614"/>
              <a:chExt cx="1296144" cy="1033264"/>
            </a:xfrm>
          </p:grpSpPr>
          <p:sp>
            <p:nvSpPr>
              <p:cNvPr id="3" name="橢圓 2"/>
              <p:cNvSpPr/>
              <p:nvPr/>
            </p:nvSpPr>
            <p:spPr>
              <a:xfrm>
                <a:off x="971600" y="1347614"/>
                <a:ext cx="1033264" cy="1033264"/>
              </a:xfrm>
              <a:prstGeom prst="ellipse">
                <a:avLst/>
              </a:prstGeom>
              <a:noFill/>
              <a:ln w="7620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" name="矩形 5"/>
              <p:cNvSpPr/>
              <p:nvPr/>
            </p:nvSpPr>
            <p:spPr>
              <a:xfrm rot="1261125">
                <a:off x="816316" y="1830846"/>
                <a:ext cx="1296144" cy="1314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31" name="intelligence_66143"/>
            <p:cNvSpPr>
              <a:spLocks noChangeAspect="1"/>
            </p:cNvSpPr>
            <p:nvPr/>
          </p:nvSpPr>
          <p:spPr bwMode="auto">
            <a:xfrm>
              <a:off x="1241640" y="1556469"/>
              <a:ext cx="520596" cy="609685"/>
            </a:xfrm>
            <a:custGeom>
              <a:avLst/>
              <a:gdLst>
                <a:gd name="connsiteX0" fmla="*/ 220247 w 519074"/>
                <a:gd name="connsiteY0" fmla="*/ 135608 h 607902"/>
                <a:gd name="connsiteX1" fmla="*/ 265974 w 519074"/>
                <a:gd name="connsiteY1" fmla="*/ 181264 h 607902"/>
                <a:gd name="connsiteX2" fmla="*/ 220247 w 519074"/>
                <a:gd name="connsiteY2" fmla="*/ 226920 h 607902"/>
                <a:gd name="connsiteX3" fmla="*/ 174521 w 519074"/>
                <a:gd name="connsiteY3" fmla="*/ 181264 h 607902"/>
                <a:gd name="connsiteX4" fmla="*/ 220247 w 519074"/>
                <a:gd name="connsiteY4" fmla="*/ 135608 h 607902"/>
                <a:gd name="connsiteX5" fmla="*/ 212236 w 519074"/>
                <a:gd name="connsiteY5" fmla="*/ 59615 h 607902"/>
                <a:gd name="connsiteX6" fmla="*/ 202277 w 519074"/>
                <a:gd name="connsiteY6" fmla="*/ 66210 h 607902"/>
                <a:gd name="connsiteX7" fmla="*/ 191760 w 519074"/>
                <a:gd name="connsiteY7" fmla="*/ 91321 h 607902"/>
                <a:gd name="connsiteX8" fmla="*/ 185714 w 519074"/>
                <a:gd name="connsiteY8" fmla="*/ 97206 h 607902"/>
                <a:gd name="connsiteX9" fmla="*/ 185054 w 519074"/>
                <a:gd name="connsiteY9" fmla="*/ 97459 h 607902"/>
                <a:gd name="connsiteX10" fmla="*/ 176924 w 519074"/>
                <a:gd name="connsiteY10" fmla="*/ 97459 h 607902"/>
                <a:gd name="connsiteX11" fmla="*/ 151521 w 519074"/>
                <a:gd name="connsiteY11" fmla="*/ 87263 h 607902"/>
                <a:gd name="connsiteX12" fmla="*/ 139886 w 519074"/>
                <a:gd name="connsiteY12" fmla="*/ 89647 h 607902"/>
                <a:gd name="connsiteX13" fmla="*/ 128403 w 519074"/>
                <a:gd name="connsiteY13" fmla="*/ 101061 h 607902"/>
                <a:gd name="connsiteX14" fmla="*/ 126066 w 519074"/>
                <a:gd name="connsiteY14" fmla="*/ 112780 h 607902"/>
                <a:gd name="connsiteX15" fmla="*/ 136329 w 519074"/>
                <a:gd name="connsiteY15" fmla="*/ 137739 h 607902"/>
                <a:gd name="connsiteX16" fmla="*/ 136329 w 519074"/>
                <a:gd name="connsiteY16" fmla="*/ 145906 h 607902"/>
                <a:gd name="connsiteX17" fmla="*/ 136024 w 519074"/>
                <a:gd name="connsiteY17" fmla="*/ 146870 h 607902"/>
                <a:gd name="connsiteX18" fmla="*/ 130181 w 519074"/>
                <a:gd name="connsiteY18" fmla="*/ 152806 h 607902"/>
                <a:gd name="connsiteX19" fmla="*/ 105133 w 519074"/>
                <a:gd name="connsiteY19" fmla="*/ 163510 h 607902"/>
                <a:gd name="connsiteX20" fmla="*/ 98528 w 519074"/>
                <a:gd name="connsiteY20" fmla="*/ 173351 h 607902"/>
                <a:gd name="connsiteX21" fmla="*/ 98528 w 519074"/>
                <a:gd name="connsiteY21" fmla="*/ 173402 h 607902"/>
                <a:gd name="connsiteX22" fmla="*/ 98630 w 519074"/>
                <a:gd name="connsiteY22" fmla="*/ 173402 h 607902"/>
                <a:gd name="connsiteX23" fmla="*/ 98630 w 519074"/>
                <a:gd name="connsiteY23" fmla="*/ 189534 h 607902"/>
                <a:gd name="connsiteX24" fmla="*/ 105235 w 519074"/>
                <a:gd name="connsiteY24" fmla="*/ 199477 h 607902"/>
                <a:gd name="connsiteX25" fmla="*/ 130181 w 519074"/>
                <a:gd name="connsiteY25" fmla="*/ 209826 h 607902"/>
                <a:gd name="connsiteX26" fmla="*/ 136075 w 519074"/>
                <a:gd name="connsiteY26" fmla="*/ 215812 h 607902"/>
                <a:gd name="connsiteX27" fmla="*/ 136482 w 519074"/>
                <a:gd name="connsiteY27" fmla="*/ 216725 h 607902"/>
                <a:gd name="connsiteX28" fmla="*/ 136532 w 519074"/>
                <a:gd name="connsiteY28" fmla="*/ 224943 h 607902"/>
                <a:gd name="connsiteX29" fmla="*/ 126371 w 519074"/>
                <a:gd name="connsiteY29" fmla="*/ 250156 h 607902"/>
                <a:gd name="connsiteX30" fmla="*/ 128759 w 519074"/>
                <a:gd name="connsiteY30" fmla="*/ 261773 h 607902"/>
                <a:gd name="connsiteX31" fmla="*/ 140191 w 519074"/>
                <a:gd name="connsiteY31" fmla="*/ 273238 h 607902"/>
                <a:gd name="connsiteX32" fmla="*/ 151927 w 519074"/>
                <a:gd name="connsiteY32" fmla="*/ 275572 h 607902"/>
                <a:gd name="connsiteX33" fmla="*/ 177077 w 519074"/>
                <a:gd name="connsiteY33" fmla="*/ 265223 h 607902"/>
                <a:gd name="connsiteX34" fmla="*/ 185206 w 519074"/>
                <a:gd name="connsiteY34" fmla="*/ 265223 h 607902"/>
                <a:gd name="connsiteX35" fmla="*/ 185867 w 519074"/>
                <a:gd name="connsiteY35" fmla="*/ 265476 h 607902"/>
                <a:gd name="connsiteX36" fmla="*/ 191964 w 519074"/>
                <a:gd name="connsiteY36" fmla="*/ 271310 h 607902"/>
                <a:gd name="connsiteX37" fmla="*/ 202735 w 519074"/>
                <a:gd name="connsiteY37" fmla="*/ 296472 h 607902"/>
                <a:gd name="connsiteX38" fmla="*/ 212642 w 519074"/>
                <a:gd name="connsiteY38" fmla="*/ 303016 h 607902"/>
                <a:gd name="connsiteX39" fmla="*/ 228799 w 519074"/>
                <a:gd name="connsiteY39" fmla="*/ 303016 h 607902"/>
                <a:gd name="connsiteX40" fmla="*/ 238757 w 519074"/>
                <a:gd name="connsiteY40" fmla="*/ 296421 h 607902"/>
                <a:gd name="connsiteX41" fmla="*/ 249224 w 519074"/>
                <a:gd name="connsiteY41" fmla="*/ 271057 h 607902"/>
                <a:gd name="connsiteX42" fmla="*/ 255117 w 519074"/>
                <a:gd name="connsiteY42" fmla="*/ 265223 h 607902"/>
                <a:gd name="connsiteX43" fmla="*/ 255575 w 519074"/>
                <a:gd name="connsiteY43" fmla="*/ 265020 h 607902"/>
                <a:gd name="connsiteX44" fmla="*/ 263704 w 519074"/>
                <a:gd name="connsiteY44" fmla="*/ 264969 h 607902"/>
                <a:gd name="connsiteX45" fmla="*/ 289463 w 519074"/>
                <a:gd name="connsiteY45" fmla="*/ 275216 h 607902"/>
                <a:gd name="connsiteX46" fmla="*/ 301098 w 519074"/>
                <a:gd name="connsiteY46" fmla="*/ 272883 h 607902"/>
                <a:gd name="connsiteX47" fmla="*/ 312530 w 519074"/>
                <a:gd name="connsiteY47" fmla="*/ 261418 h 607902"/>
                <a:gd name="connsiteX48" fmla="*/ 314918 w 519074"/>
                <a:gd name="connsiteY48" fmla="*/ 249750 h 607902"/>
                <a:gd name="connsiteX49" fmla="*/ 304350 w 519074"/>
                <a:gd name="connsiteY49" fmla="*/ 224284 h 607902"/>
                <a:gd name="connsiteX50" fmla="*/ 304299 w 519074"/>
                <a:gd name="connsiteY50" fmla="*/ 216268 h 607902"/>
                <a:gd name="connsiteX51" fmla="*/ 304401 w 519074"/>
                <a:gd name="connsiteY51" fmla="*/ 215913 h 607902"/>
                <a:gd name="connsiteX52" fmla="*/ 310244 w 519074"/>
                <a:gd name="connsiteY52" fmla="*/ 209978 h 607902"/>
                <a:gd name="connsiteX53" fmla="*/ 335851 w 519074"/>
                <a:gd name="connsiteY53" fmla="*/ 199071 h 607902"/>
                <a:gd name="connsiteX54" fmla="*/ 342405 w 519074"/>
                <a:gd name="connsiteY54" fmla="*/ 189179 h 607902"/>
                <a:gd name="connsiteX55" fmla="*/ 342405 w 519074"/>
                <a:gd name="connsiteY55" fmla="*/ 173047 h 607902"/>
                <a:gd name="connsiteX56" fmla="*/ 335800 w 519074"/>
                <a:gd name="connsiteY56" fmla="*/ 163104 h 607902"/>
                <a:gd name="connsiteX57" fmla="*/ 310295 w 519074"/>
                <a:gd name="connsiteY57" fmla="*/ 152450 h 607902"/>
                <a:gd name="connsiteX58" fmla="*/ 304401 w 519074"/>
                <a:gd name="connsiteY58" fmla="*/ 146464 h 607902"/>
                <a:gd name="connsiteX59" fmla="*/ 304350 w 519074"/>
                <a:gd name="connsiteY59" fmla="*/ 146261 h 607902"/>
                <a:gd name="connsiteX60" fmla="*/ 304248 w 519074"/>
                <a:gd name="connsiteY60" fmla="*/ 138145 h 607902"/>
                <a:gd name="connsiteX61" fmla="*/ 314562 w 519074"/>
                <a:gd name="connsiteY61" fmla="*/ 112425 h 607902"/>
                <a:gd name="connsiteX62" fmla="*/ 312174 w 519074"/>
                <a:gd name="connsiteY62" fmla="*/ 100808 h 607902"/>
                <a:gd name="connsiteX63" fmla="*/ 300743 w 519074"/>
                <a:gd name="connsiteY63" fmla="*/ 89343 h 607902"/>
                <a:gd name="connsiteX64" fmla="*/ 289006 w 519074"/>
                <a:gd name="connsiteY64" fmla="*/ 87009 h 607902"/>
                <a:gd name="connsiteX65" fmla="*/ 263704 w 519074"/>
                <a:gd name="connsiteY65" fmla="*/ 97409 h 607902"/>
                <a:gd name="connsiteX66" fmla="*/ 255422 w 519074"/>
                <a:gd name="connsiteY66" fmla="*/ 97409 h 607902"/>
                <a:gd name="connsiteX67" fmla="*/ 255016 w 519074"/>
                <a:gd name="connsiteY67" fmla="*/ 97257 h 607902"/>
                <a:gd name="connsiteX68" fmla="*/ 249122 w 519074"/>
                <a:gd name="connsiteY68" fmla="*/ 91524 h 607902"/>
                <a:gd name="connsiteX69" fmla="*/ 238300 w 519074"/>
                <a:gd name="connsiteY69" fmla="*/ 66159 h 607902"/>
                <a:gd name="connsiteX70" fmla="*/ 228393 w 519074"/>
                <a:gd name="connsiteY70" fmla="*/ 59615 h 607902"/>
                <a:gd name="connsiteX71" fmla="*/ 227935 w 519074"/>
                <a:gd name="connsiteY71" fmla="*/ 8 h 607902"/>
                <a:gd name="connsiteX72" fmla="*/ 459669 w 519074"/>
                <a:gd name="connsiteY72" fmla="*/ 229458 h 607902"/>
                <a:gd name="connsiteX73" fmla="*/ 474099 w 519074"/>
                <a:gd name="connsiteY73" fmla="*/ 287341 h 607902"/>
                <a:gd name="connsiteX74" fmla="*/ 516625 w 519074"/>
                <a:gd name="connsiteY74" fmla="*/ 367443 h 607902"/>
                <a:gd name="connsiteX75" fmla="*/ 498689 w 519074"/>
                <a:gd name="connsiteY75" fmla="*/ 397779 h 607902"/>
                <a:gd name="connsiteX76" fmla="*/ 459720 w 519074"/>
                <a:gd name="connsiteY76" fmla="*/ 398540 h 607902"/>
                <a:gd name="connsiteX77" fmla="*/ 459720 w 519074"/>
                <a:gd name="connsiteY77" fmla="*/ 483107 h 607902"/>
                <a:gd name="connsiteX78" fmla="*/ 411402 w 519074"/>
                <a:gd name="connsiteY78" fmla="*/ 531402 h 607902"/>
                <a:gd name="connsiteX79" fmla="*/ 344844 w 519074"/>
                <a:gd name="connsiteY79" fmla="*/ 531402 h 607902"/>
                <a:gd name="connsiteX80" fmla="*/ 344844 w 519074"/>
                <a:gd name="connsiteY80" fmla="*/ 590958 h 607902"/>
                <a:gd name="connsiteX81" fmla="*/ 327925 w 519074"/>
                <a:gd name="connsiteY81" fmla="*/ 607902 h 607902"/>
                <a:gd name="connsiteX82" fmla="*/ 89688 w 519074"/>
                <a:gd name="connsiteY82" fmla="*/ 607902 h 607902"/>
                <a:gd name="connsiteX83" fmla="*/ 72718 w 519074"/>
                <a:gd name="connsiteY83" fmla="*/ 590958 h 607902"/>
                <a:gd name="connsiteX84" fmla="*/ 72718 w 519074"/>
                <a:gd name="connsiteY84" fmla="*/ 529829 h 607902"/>
                <a:gd name="connsiteX85" fmla="*/ 25111 w 519074"/>
                <a:gd name="connsiteY85" fmla="*/ 333657 h 607902"/>
                <a:gd name="connsiteX86" fmla="*/ 12 w 519074"/>
                <a:gd name="connsiteY86" fmla="*/ 231792 h 607902"/>
                <a:gd name="connsiteX87" fmla="*/ 227935 w 519074"/>
                <a:gd name="connsiteY87" fmla="*/ 8 h 607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519074" h="607902">
                  <a:moveTo>
                    <a:pt x="220247" y="135608"/>
                  </a:moveTo>
                  <a:cubicBezTo>
                    <a:pt x="245549" y="135608"/>
                    <a:pt x="265974" y="156052"/>
                    <a:pt x="265974" y="181264"/>
                  </a:cubicBezTo>
                  <a:cubicBezTo>
                    <a:pt x="265974" y="206527"/>
                    <a:pt x="245499" y="226920"/>
                    <a:pt x="220247" y="226920"/>
                  </a:cubicBezTo>
                  <a:cubicBezTo>
                    <a:pt x="194996" y="226920"/>
                    <a:pt x="174521" y="206426"/>
                    <a:pt x="174521" y="181264"/>
                  </a:cubicBezTo>
                  <a:cubicBezTo>
                    <a:pt x="174521" y="156052"/>
                    <a:pt x="194996" y="135608"/>
                    <a:pt x="220247" y="135608"/>
                  </a:cubicBezTo>
                  <a:close/>
                  <a:moveTo>
                    <a:pt x="212236" y="59615"/>
                  </a:moveTo>
                  <a:cubicBezTo>
                    <a:pt x="207866" y="59615"/>
                    <a:pt x="203954" y="62253"/>
                    <a:pt x="202277" y="66210"/>
                  </a:cubicBezTo>
                  <a:lnTo>
                    <a:pt x="191760" y="91321"/>
                  </a:lnTo>
                  <a:cubicBezTo>
                    <a:pt x="190592" y="94010"/>
                    <a:pt x="188458" y="96140"/>
                    <a:pt x="185714" y="97206"/>
                  </a:cubicBezTo>
                  <a:cubicBezTo>
                    <a:pt x="185511" y="97257"/>
                    <a:pt x="185257" y="97409"/>
                    <a:pt x="185054" y="97459"/>
                  </a:cubicBezTo>
                  <a:cubicBezTo>
                    <a:pt x="182412" y="98474"/>
                    <a:pt x="179516" y="98474"/>
                    <a:pt x="176924" y="97459"/>
                  </a:cubicBezTo>
                  <a:lnTo>
                    <a:pt x="151521" y="87263"/>
                  </a:lnTo>
                  <a:cubicBezTo>
                    <a:pt x="147507" y="85639"/>
                    <a:pt x="142934" y="86603"/>
                    <a:pt x="139886" y="89647"/>
                  </a:cubicBezTo>
                  <a:lnTo>
                    <a:pt x="128403" y="101061"/>
                  </a:lnTo>
                  <a:cubicBezTo>
                    <a:pt x="125304" y="104105"/>
                    <a:pt x="124440" y="108772"/>
                    <a:pt x="126066" y="112780"/>
                  </a:cubicBezTo>
                  <a:lnTo>
                    <a:pt x="136329" y="137739"/>
                  </a:lnTo>
                  <a:cubicBezTo>
                    <a:pt x="137447" y="140377"/>
                    <a:pt x="137447" y="143268"/>
                    <a:pt x="136329" y="145906"/>
                  </a:cubicBezTo>
                  <a:cubicBezTo>
                    <a:pt x="136278" y="146261"/>
                    <a:pt x="136126" y="146515"/>
                    <a:pt x="136024" y="146870"/>
                  </a:cubicBezTo>
                  <a:cubicBezTo>
                    <a:pt x="134907" y="149508"/>
                    <a:pt x="132823" y="151639"/>
                    <a:pt x="130181" y="152806"/>
                  </a:cubicBezTo>
                  <a:lnTo>
                    <a:pt x="105133" y="163510"/>
                  </a:lnTo>
                  <a:cubicBezTo>
                    <a:pt x="101119" y="165184"/>
                    <a:pt x="98528" y="169039"/>
                    <a:pt x="98528" y="173351"/>
                  </a:cubicBezTo>
                  <a:lnTo>
                    <a:pt x="98528" y="173402"/>
                  </a:lnTo>
                  <a:lnTo>
                    <a:pt x="98630" y="173402"/>
                  </a:lnTo>
                  <a:lnTo>
                    <a:pt x="98630" y="189534"/>
                  </a:lnTo>
                  <a:cubicBezTo>
                    <a:pt x="98630" y="193897"/>
                    <a:pt x="101272" y="197803"/>
                    <a:pt x="105235" y="199477"/>
                  </a:cubicBezTo>
                  <a:lnTo>
                    <a:pt x="130181" y="209826"/>
                  </a:lnTo>
                  <a:cubicBezTo>
                    <a:pt x="132874" y="210942"/>
                    <a:pt x="135008" y="213073"/>
                    <a:pt x="136075" y="215812"/>
                  </a:cubicBezTo>
                  <a:cubicBezTo>
                    <a:pt x="136228" y="216116"/>
                    <a:pt x="136329" y="216421"/>
                    <a:pt x="136482" y="216725"/>
                  </a:cubicBezTo>
                  <a:cubicBezTo>
                    <a:pt x="137549" y="219363"/>
                    <a:pt x="137650" y="222305"/>
                    <a:pt x="136532" y="224943"/>
                  </a:cubicBezTo>
                  <a:lnTo>
                    <a:pt x="126371" y="250156"/>
                  </a:lnTo>
                  <a:cubicBezTo>
                    <a:pt x="124745" y="254164"/>
                    <a:pt x="125710" y="258729"/>
                    <a:pt x="128759" y="261773"/>
                  </a:cubicBezTo>
                  <a:lnTo>
                    <a:pt x="140191" y="273238"/>
                  </a:lnTo>
                  <a:cubicBezTo>
                    <a:pt x="143239" y="276332"/>
                    <a:pt x="147913" y="277195"/>
                    <a:pt x="151927" y="275572"/>
                  </a:cubicBezTo>
                  <a:lnTo>
                    <a:pt x="177077" y="265223"/>
                  </a:lnTo>
                  <a:cubicBezTo>
                    <a:pt x="179617" y="264208"/>
                    <a:pt x="182564" y="264208"/>
                    <a:pt x="185206" y="265223"/>
                  </a:cubicBezTo>
                  <a:cubicBezTo>
                    <a:pt x="185409" y="265273"/>
                    <a:pt x="185663" y="265426"/>
                    <a:pt x="185867" y="265476"/>
                  </a:cubicBezTo>
                  <a:cubicBezTo>
                    <a:pt x="188559" y="266491"/>
                    <a:pt x="190795" y="268622"/>
                    <a:pt x="191964" y="271310"/>
                  </a:cubicBezTo>
                  <a:lnTo>
                    <a:pt x="202735" y="296472"/>
                  </a:lnTo>
                  <a:cubicBezTo>
                    <a:pt x="204411" y="300480"/>
                    <a:pt x="208273" y="303016"/>
                    <a:pt x="212642" y="303016"/>
                  </a:cubicBezTo>
                  <a:lnTo>
                    <a:pt x="228799" y="303016"/>
                  </a:lnTo>
                  <a:cubicBezTo>
                    <a:pt x="233169" y="303016"/>
                    <a:pt x="237081" y="300378"/>
                    <a:pt x="238757" y="296421"/>
                  </a:cubicBezTo>
                  <a:lnTo>
                    <a:pt x="249224" y="271057"/>
                  </a:lnTo>
                  <a:cubicBezTo>
                    <a:pt x="250342" y="268419"/>
                    <a:pt x="252475" y="266288"/>
                    <a:pt x="255117" y="265223"/>
                  </a:cubicBezTo>
                  <a:cubicBezTo>
                    <a:pt x="255219" y="265172"/>
                    <a:pt x="255422" y="265070"/>
                    <a:pt x="255575" y="265020"/>
                  </a:cubicBezTo>
                  <a:cubicBezTo>
                    <a:pt x="258217" y="263954"/>
                    <a:pt x="261113" y="263954"/>
                    <a:pt x="263704" y="264969"/>
                  </a:cubicBezTo>
                  <a:lnTo>
                    <a:pt x="289463" y="275216"/>
                  </a:lnTo>
                  <a:cubicBezTo>
                    <a:pt x="293426" y="276840"/>
                    <a:pt x="298050" y="275927"/>
                    <a:pt x="301098" y="272883"/>
                  </a:cubicBezTo>
                  <a:lnTo>
                    <a:pt x="312530" y="261418"/>
                  </a:lnTo>
                  <a:cubicBezTo>
                    <a:pt x="315680" y="258374"/>
                    <a:pt x="316595" y="253707"/>
                    <a:pt x="314918" y="249750"/>
                  </a:cubicBezTo>
                  <a:lnTo>
                    <a:pt x="304350" y="224284"/>
                  </a:lnTo>
                  <a:cubicBezTo>
                    <a:pt x="303283" y="221747"/>
                    <a:pt x="303283" y="218805"/>
                    <a:pt x="304299" y="216268"/>
                  </a:cubicBezTo>
                  <a:lnTo>
                    <a:pt x="304401" y="215913"/>
                  </a:lnTo>
                  <a:cubicBezTo>
                    <a:pt x="305519" y="213225"/>
                    <a:pt x="307602" y="211094"/>
                    <a:pt x="310244" y="209978"/>
                  </a:cubicBezTo>
                  <a:lnTo>
                    <a:pt x="335851" y="199071"/>
                  </a:lnTo>
                  <a:cubicBezTo>
                    <a:pt x="339865" y="197397"/>
                    <a:pt x="342405" y="193542"/>
                    <a:pt x="342405" y="189179"/>
                  </a:cubicBezTo>
                  <a:lnTo>
                    <a:pt x="342405" y="173047"/>
                  </a:lnTo>
                  <a:cubicBezTo>
                    <a:pt x="342405" y="168684"/>
                    <a:pt x="339763" y="164778"/>
                    <a:pt x="335800" y="163104"/>
                  </a:cubicBezTo>
                  <a:lnTo>
                    <a:pt x="310295" y="152450"/>
                  </a:lnTo>
                  <a:cubicBezTo>
                    <a:pt x="307602" y="151334"/>
                    <a:pt x="305519" y="149153"/>
                    <a:pt x="304401" y="146464"/>
                  </a:cubicBezTo>
                  <a:cubicBezTo>
                    <a:pt x="304401" y="146363"/>
                    <a:pt x="304350" y="146312"/>
                    <a:pt x="304350" y="146261"/>
                  </a:cubicBezTo>
                  <a:cubicBezTo>
                    <a:pt x="303232" y="143674"/>
                    <a:pt x="303232" y="140783"/>
                    <a:pt x="304248" y="138145"/>
                  </a:cubicBezTo>
                  <a:lnTo>
                    <a:pt x="314562" y="112425"/>
                  </a:lnTo>
                  <a:cubicBezTo>
                    <a:pt x="316188" y="108417"/>
                    <a:pt x="315223" y="103851"/>
                    <a:pt x="312174" y="100808"/>
                  </a:cubicBezTo>
                  <a:lnTo>
                    <a:pt x="300743" y="89343"/>
                  </a:lnTo>
                  <a:cubicBezTo>
                    <a:pt x="297694" y="86248"/>
                    <a:pt x="293020" y="85386"/>
                    <a:pt x="289006" y="87009"/>
                  </a:cubicBezTo>
                  <a:lnTo>
                    <a:pt x="263704" y="97409"/>
                  </a:lnTo>
                  <a:cubicBezTo>
                    <a:pt x="261062" y="98575"/>
                    <a:pt x="258064" y="98474"/>
                    <a:pt x="255422" y="97409"/>
                  </a:cubicBezTo>
                  <a:cubicBezTo>
                    <a:pt x="255270" y="97409"/>
                    <a:pt x="255168" y="97358"/>
                    <a:pt x="255016" y="97257"/>
                  </a:cubicBezTo>
                  <a:cubicBezTo>
                    <a:pt x="252374" y="96191"/>
                    <a:pt x="250291" y="94162"/>
                    <a:pt x="249122" y="91524"/>
                  </a:cubicBezTo>
                  <a:lnTo>
                    <a:pt x="238300" y="66159"/>
                  </a:lnTo>
                  <a:cubicBezTo>
                    <a:pt x="236623" y="62152"/>
                    <a:pt x="232711" y="59615"/>
                    <a:pt x="228393" y="59615"/>
                  </a:cubicBezTo>
                  <a:close/>
                  <a:moveTo>
                    <a:pt x="227935" y="8"/>
                  </a:moveTo>
                  <a:cubicBezTo>
                    <a:pt x="355767" y="-1007"/>
                    <a:pt x="459669" y="102076"/>
                    <a:pt x="459669" y="229458"/>
                  </a:cubicBezTo>
                  <a:cubicBezTo>
                    <a:pt x="459669" y="249598"/>
                    <a:pt x="464597" y="269484"/>
                    <a:pt x="474099" y="287341"/>
                  </a:cubicBezTo>
                  <a:lnTo>
                    <a:pt x="516625" y="367443"/>
                  </a:lnTo>
                  <a:cubicBezTo>
                    <a:pt x="523890" y="381039"/>
                    <a:pt x="514135" y="397526"/>
                    <a:pt x="498689" y="397779"/>
                  </a:cubicBezTo>
                  <a:lnTo>
                    <a:pt x="459720" y="398540"/>
                  </a:lnTo>
                  <a:lnTo>
                    <a:pt x="459720" y="483107"/>
                  </a:lnTo>
                  <a:cubicBezTo>
                    <a:pt x="459720" y="509689"/>
                    <a:pt x="438025" y="531402"/>
                    <a:pt x="411402" y="531402"/>
                  </a:cubicBezTo>
                  <a:lnTo>
                    <a:pt x="344844" y="531402"/>
                  </a:lnTo>
                  <a:lnTo>
                    <a:pt x="344844" y="590958"/>
                  </a:lnTo>
                  <a:cubicBezTo>
                    <a:pt x="344844" y="600293"/>
                    <a:pt x="337273" y="607902"/>
                    <a:pt x="327925" y="607902"/>
                  </a:cubicBezTo>
                  <a:lnTo>
                    <a:pt x="89688" y="607902"/>
                  </a:lnTo>
                  <a:cubicBezTo>
                    <a:pt x="80339" y="607902"/>
                    <a:pt x="72718" y="600293"/>
                    <a:pt x="72718" y="590958"/>
                  </a:cubicBezTo>
                  <a:lnTo>
                    <a:pt x="72718" y="529829"/>
                  </a:lnTo>
                  <a:cubicBezTo>
                    <a:pt x="72718" y="461648"/>
                    <a:pt x="56358" y="394482"/>
                    <a:pt x="25111" y="333657"/>
                  </a:cubicBezTo>
                  <a:cubicBezTo>
                    <a:pt x="9462" y="303118"/>
                    <a:pt x="419" y="268469"/>
                    <a:pt x="12" y="231792"/>
                  </a:cubicBezTo>
                  <a:cubicBezTo>
                    <a:pt x="-1258" y="104562"/>
                    <a:pt x="100510" y="1022"/>
                    <a:pt x="227935" y="8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</p:grpSp>
      <p:sp>
        <p:nvSpPr>
          <p:cNvPr id="4" name="矩形 3"/>
          <p:cNvSpPr/>
          <p:nvPr/>
        </p:nvSpPr>
        <p:spPr>
          <a:xfrm>
            <a:off x="1043608" y="3411662"/>
            <a:ext cx="15311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應強化品牌名稱</a:t>
            </a:r>
            <a:endParaRPr lang="en-US" altLang="zh-TW" sz="1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大華」文字印象</a:t>
            </a:r>
            <a:endParaRPr lang="zh-TW" altLang="en-US" sz="1200" dirty="0"/>
          </a:p>
        </p:txBody>
      </p:sp>
      <p:sp>
        <p:nvSpPr>
          <p:cNvPr id="5" name="矩形 4"/>
          <p:cNvSpPr/>
          <p:nvPr/>
        </p:nvSpPr>
        <p:spPr>
          <a:xfrm>
            <a:off x="1303764" y="29224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新創團隊</a:t>
            </a:r>
            <a:endParaRPr lang="zh-TW" altLang="en-US" b="1" dirty="0"/>
          </a:p>
        </p:txBody>
      </p:sp>
      <p:sp>
        <p:nvSpPr>
          <p:cNvPr id="32" name="矩形 31"/>
          <p:cNvSpPr/>
          <p:nvPr/>
        </p:nvSpPr>
        <p:spPr>
          <a:xfrm>
            <a:off x="2868196" y="3411662"/>
            <a:ext cx="14157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華」字意含</a:t>
            </a:r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括</a:t>
            </a:r>
            <a:endParaRPr lang="en-US" altLang="zh-TW" sz="1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文采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、美感、</a:t>
            </a:r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精華</a:t>
            </a:r>
            <a:endParaRPr lang="en-US" altLang="zh-TW" sz="1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等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多元意象</a:t>
            </a:r>
          </a:p>
        </p:txBody>
      </p:sp>
      <p:sp>
        <p:nvSpPr>
          <p:cNvPr id="35" name="矩形 34"/>
          <p:cNvSpPr/>
          <p:nvPr/>
        </p:nvSpPr>
        <p:spPr>
          <a:xfrm>
            <a:off x="2994168" y="29224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意含</a:t>
            </a:r>
            <a:endParaRPr lang="zh-TW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716016" y="3411662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「華」</a:t>
            </a:r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字形有</a:t>
            </a:r>
            <a:endParaRPr lang="en-US" altLang="zh-TW" sz="1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中華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之美為</a:t>
            </a:r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</a:t>
            </a:r>
            <a:endParaRPr lang="en-US" altLang="zh-TW" sz="1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放眼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國際</a:t>
            </a:r>
          </a:p>
        </p:txBody>
      </p:sp>
      <p:sp>
        <p:nvSpPr>
          <p:cNvPr id="45" name="矩形 44"/>
          <p:cNvSpPr/>
          <p:nvPr/>
        </p:nvSpPr>
        <p:spPr>
          <a:xfrm>
            <a:off x="4742126" y="29224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字形寓意</a:t>
            </a:r>
            <a:endParaRPr lang="zh-TW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6396588" y="3411662"/>
            <a:ext cx="14157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英文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延伸意</a:t>
            </a:r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涵</a:t>
            </a:r>
            <a:endParaRPr lang="en-US" altLang="zh-TW" sz="1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多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有幸福、</a:t>
            </a:r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快樂</a:t>
            </a:r>
            <a:endParaRPr lang="en-US" altLang="zh-TW" sz="1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具決策、執行力</a:t>
            </a:r>
          </a:p>
        </p:txBody>
      </p:sp>
      <p:sp>
        <p:nvSpPr>
          <p:cNvPr id="49" name="矩形 48"/>
          <p:cNvSpPr/>
          <p:nvPr/>
        </p:nvSpPr>
        <p:spPr>
          <a:xfrm>
            <a:off x="6514082" y="292249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英文延伸</a:t>
            </a:r>
            <a:endParaRPr lang="zh-TW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46" name="群組 45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0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1" name="Line 16"/>
          <p:cNvSpPr>
            <a:spLocks noChangeShapeType="1"/>
          </p:cNvSpPr>
          <p:nvPr/>
        </p:nvSpPr>
        <p:spPr bwMode="auto">
          <a:xfrm flipH="1">
            <a:off x="7524328" y="2547203"/>
            <a:ext cx="1965104" cy="2693233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2" name="Line 18"/>
          <p:cNvSpPr>
            <a:spLocks noChangeShapeType="1"/>
          </p:cNvSpPr>
          <p:nvPr/>
        </p:nvSpPr>
        <p:spPr bwMode="auto">
          <a:xfrm flipH="1" flipV="1">
            <a:off x="7380312" y="-159309"/>
            <a:ext cx="2397152" cy="5278263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122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0" y="-134763"/>
            <a:ext cx="9144000" cy="5302886"/>
            <a:chOff x="0" y="-134763"/>
            <a:chExt cx="9144000" cy="5302886"/>
          </a:xfrm>
        </p:grpSpPr>
        <p:sp>
          <p:nvSpPr>
            <p:cNvPr id="2" name="Line 16"/>
            <p:cNvSpPr>
              <a:spLocks noChangeShapeType="1"/>
            </p:cNvSpPr>
            <p:nvPr/>
          </p:nvSpPr>
          <p:spPr bwMode="auto">
            <a:xfrm flipH="1">
              <a:off x="2793405" y="-134763"/>
              <a:ext cx="3054691" cy="5280093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" name="Line 18"/>
            <p:cNvSpPr>
              <a:spLocks noChangeShapeType="1"/>
            </p:cNvSpPr>
            <p:nvPr/>
          </p:nvSpPr>
          <p:spPr bwMode="auto">
            <a:xfrm flipH="1" flipV="1">
              <a:off x="1428160" y="-1"/>
              <a:ext cx="4682624" cy="5168124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" name="Line 17"/>
            <p:cNvSpPr>
              <a:spLocks noChangeShapeType="1"/>
            </p:cNvSpPr>
            <p:nvPr/>
          </p:nvSpPr>
          <p:spPr bwMode="auto">
            <a:xfrm>
              <a:off x="0" y="1875498"/>
              <a:ext cx="9144000" cy="2453269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0" y="5052985"/>
            <a:ext cx="9180511" cy="123478"/>
            <a:chOff x="0" y="5052985"/>
            <a:chExt cx="9180511" cy="123478"/>
          </a:xfrm>
        </p:grpSpPr>
        <p:pic>
          <p:nvPicPr>
            <p:cNvPr id="11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8" t="66653" r="64653" b="25958"/>
            <a:stretch/>
          </p:blipFill>
          <p:spPr bwMode="auto">
            <a:xfrm>
              <a:off x="0" y="5052985"/>
              <a:ext cx="7159240" cy="115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69" t="79549" r="65607" b="14590"/>
            <a:stretch/>
          </p:blipFill>
          <p:spPr bwMode="auto">
            <a:xfrm>
              <a:off x="3419872" y="5052985"/>
              <a:ext cx="5760639" cy="1234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Freeform 5"/>
          <p:cNvSpPr/>
          <p:nvPr/>
        </p:nvSpPr>
        <p:spPr bwMode="auto">
          <a:xfrm>
            <a:off x="1751572" y="0"/>
            <a:ext cx="5640857" cy="5168125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lIns="68580" tIns="34290" rIns="68580" bIns="34290" anchor="ctr"/>
          <a:lstStyle/>
          <a:p>
            <a:pPr algn="ctr"/>
            <a:endParaRPr lang="zh-CN" altLang="en-US" sz="15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3408847" y="1494624"/>
            <a:ext cx="2049215" cy="761747"/>
          </a:xfrm>
          <a:prstGeom prst="rect">
            <a:avLst/>
          </a:prstGeom>
          <a:noFill/>
          <a:effectLst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zh-TW" altLang="en-US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TW" sz="45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5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25184" y="2926366"/>
            <a:ext cx="1622880" cy="346249"/>
          </a:xfrm>
          <a:prstGeom prst="rect">
            <a:avLst/>
          </a:prstGeom>
          <a:effectLst/>
        </p:spPr>
        <p:txBody>
          <a:bodyPr wrap="none" lIns="68580" tIns="34290" rIns="68580" bIns="34290">
            <a:spAutoFit/>
          </a:bodyPr>
          <a:lstStyle/>
          <a:p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Color scheme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3050123" y="2308902"/>
            <a:ext cx="2659427" cy="623248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TW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色彩計畫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1892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1937</TotalTime>
  <Words>527</Words>
  <Application>Microsoft Office PowerPoint</Application>
  <PresentationFormat>如螢幕大小 (16:9)</PresentationFormat>
  <Paragraphs>169</Paragraphs>
  <Slides>22</Slides>
  <Notes>2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23" baseType="lpstr">
      <vt:lpstr>Office 佈景主題</vt:lpstr>
      <vt:lpstr>PowerPoint 簡報</vt:lpstr>
      <vt:lpstr>品牌定義</vt:lpstr>
      <vt:lpstr>PowerPoint 簡報</vt:lpstr>
      <vt:lpstr>品牌定位</vt:lpstr>
      <vt:lpstr>品牌定位</vt:lpstr>
      <vt:lpstr>PowerPoint 簡報</vt:lpstr>
      <vt:lpstr>設計發想</vt:lpstr>
      <vt:lpstr>PowerPoint 簡報</vt:lpstr>
      <vt:lpstr>PowerPoint 簡報</vt:lpstr>
      <vt:lpstr>色彩計畫</vt:lpstr>
      <vt:lpstr>PowerPoint 簡報</vt:lpstr>
      <vt:lpstr>識別設計</vt:lpstr>
      <vt:lpstr>識別設計</vt:lpstr>
      <vt:lpstr>識別設計</vt:lpstr>
      <vt:lpstr>識別設計</vt:lpstr>
      <vt:lpstr>PowerPoint 簡報</vt:lpstr>
      <vt:lpstr>設計說明</vt:lpstr>
      <vt:lpstr>設計說明</vt:lpstr>
      <vt:lpstr>PowerPoint 簡報</vt:lpstr>
      <vt:lpstr>傳播運用</vt:lpstr>
      <vt:lpstr>傳播運用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138</cp:revision>
  <dcterms:created xsi:type="dcterms:W3CDTF">2019-02-13T05:05:37Z</dcterms:created>
  <dcterms:modified xsi:type="dcterms:W3CDTF">2019-02-26T01:10:20Z</dcterms:modified>
</cp:coreProperties>
</file>

<file path=docProps/thumbnail.jpeg>
</file>